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16"/>
  </p:handoutMasterIdLst>
  <p:sldIdLst>
    <p:sldId id="257" r:id="rId5"/>
    <p:sldId id="262" r:id="rId6"/>
    <p:sldId id="266" r:id="rId7"/>
    <p:sldId id="681" r:id="rId8"/>
    <p:sldId id="292" r:id="rId9"/>
    <p:sldId id="293" r:id="rId10"/>
    <p:sldId id="294" r:id="rId11"/>
    <p:sldId id="295" r:id="rId12"/>
    <p:sldId id="364" r:id="rId13"/>
    <p:sldId id="679" r:id="rId14"/>
    <p:sldId id="296" r:id="rId15"/>
    <p:sldId id="297" r:id="rId16"/>
    <p:sldId id="301" r:id="rId17"/>
    <p:sldId id="365" r:id="rId18"/>
    <p:sldId id="303" r:id="rId19"/>
    <p:sldId id="305" r:id="rId20"/>
    <p:sldId id="261" r:id="rId21"/>
    <p:sldId id="664" r:id="rId22"/>
    <p:sldId id="278" r:id="rId23"/>
    <p:sldId id="366" r:id="rId24"/>
    <p:sldId id="367" r:id="rId25"/>
    <p:sldId id="368" r:id="rId26"/>
    <p:sldId id="369" r:id="rId27"/>
    <p:sldId id="258" r:id="rId28"/>
    <p:sldId id="259" r:id="rId29"/>
    <p:sldId id="260" r:id="rId30"/>
    <p:sldId id="666" r:id="rId31"/>
    <p:sldId id="667" r:id="rId32"/>
    <p:sldId id="263" r:id="rId33"/>
    <p:sldId id="264" r:id="rId34"/>
    <p:sldId id="265" r:id="rId35"/>
    <p:sldId id="668" r:id="rId36"/>
    <p:sldId id="267" r:id="rId37"/>
    <p:sldId id="268" r:id="rId38"/>
    <p:sldId id="269" r:id="rId39"/>
    <p:sldId id="270" r:id="rId40"/>
    <p:sldId id="271" r:id="rId41"/>
    <p:sldId id="272" r:id="rId42"/>
    <p:sldId id="273" r:id="rId43"/>
    <p:sldId id="274" r:id="rId44"/>
    <p:sldId id="275" r:id="rId45"/>
    <p:sldId id="276" r:id="rId46"/>
    <p:sldId id="277" r:id="rId47"/>
    <p:sldId id="669" r:id="rId48"/>
    <p:sldId id="279" r:id="rId49"/>
    <p:sldId id="280" r:id="rId50"/>
    <p:sldId id="281" r:id="rId51"/>
    <p:sldId id="282" r:id="rId52"/>
    <p:sldId id="283" r:id="rId53"/>
    <p:sldId id="284" r:id="rId54"/>
    <p:sldId id="285" r:id="rId55"/>
    <p:sldId id="286" r:id="rId56"/>
    <p:sldId id="287" r:id="rId57"/>
    <p:sldId id="288" r:id="rId58"/>
    <p:sldId id="289" r:id="rId59"/>
    <p:sldId id="290" r:id="rId60"/>
    <p:sldId id="291" r:id="rId61"/>
    <p:sldId id="670" r:id="rId62"/>
    <p:sldId id="671" r:id="rId63"/>
    <p:sldId id="672" r:id="rId64"/>
    <p:sldId id="673" r:id="rId65"/>
    <p:sldId id="674" r:id="rId66"/>
    <p:sldId id="675" r:id="rId67"/>
    <p:sldId id="298" r:id="rId68"/>
    <p:sldId id="299" r:id="rId69"/>
    <p:sldId id="300" r:id="rId70"/>
    <p:sldId id="676" r:id="rId71"/>
    <p:sldId id="302" r:id="rId72"/>
    <p:sldId id="677" r:id="rId73"/>
    <p:sldId id="304" r:id="rId74"/>
    <p:sldId id="678" r:id="rId75"/>
    <p:sldId id="306" r:id="rId76"/>
    <p:sldId id="307" r:id="rId77"/>
    <p:sldId id="308" r:id="rId78"/>
    <p:sldId id="309" r:id="rId79"/>
    <p:sldId id="310" r:id="rId80"/>
    <p:sldId id="311" r:id="rId81"/>
    <p:sldId id="312" r:id="rId82"/>
    <p:sldId id="313" r:id="rId83"/>
    <p:sldId id="314" r:id="rId84"/>
    <p:sldId id="315" r:id="rId85"/>
    <p:sldId id="316" r:id="rId86"/>
    <p:sldId id="317" r:id="rId87"/>
    <p:sldId id="318" r:id="rId88"/>
    <p:sldId id="319" r:id="rId89"/>
    <p:sldId id="320" r:id="rId90"/>
    <p:sldId id="321" r:id="rId91"/>
    <p:sldId id="322" r:id="rId92"/>
    <p:sldId id="323" r:id="rId93"/>
    <p:sldId id="324" r:id="rId94"/>
    <p:sldId id="325" r:id="rId95"/>
    <p:sldId id="326" r:id="rId96"/>
    <p:sldId id="327" r:id="rId97"/>
    <p:sldId id="328" r:id="rId98"/>
    <p:sldId id="329" r:id="rId99"/>
    <p:sldId id="330" r:id="rId100"/>
    <p:sldId id="331" r:id="rId101"/>
    <p:sldId id="332" r:id="rId102"/>
    <p:sldId id="333" r:id="rId103"/>
    <p:sldId id="334" r:id="rId104"/>
    <p:sldId id="352" r:id="rId105"/>
    <p:sldId id="409" r:id="rId106"/>
    <p:sldId id="417" r:id="rId107"/>
    <p:sldId id="419" r:id="rId108"/>
    <p:sldId id="418" r:id="rId109"/>
    <p:sldId id="420" r:id="rId110"/>
    <p:sldId id="411" r:id="rId111"/>
    <p:sldId id="414" r:id="rId112"/>
    <p:sldId id="416" r:id="rId113"/>
    <p:sldId id="403" r:id="rId114"/>
    <p:sldId id="335" r:id="rId1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51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B1F2D-E894-4106-BD39-968FEBB6D1E5}" vWet="2" dt="2023-07-17T23:25:19.894"/>
    <p1510:client id="{ED6BECF2-9FAB-434B-B691-3FD751BED898}" v="284" dt="2023-07-25T00:27:04.5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0" autoAdjust="0"/>
    <p:restoredTop sz="94660"/>
  </p:normalViewPr>
  <p:slideViewPr>
    <p:cSldViewPr snapToGrid="0">
      <p:cViewPr varScale="1">
        <p:scale>
          <a:sx n="47" d="100"/>
          <a:sy n="47" d="100"/>
        </p:scale>
        <p:origin x="77" y="955"/>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presProps" Target="pres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theme" Target="theme/theme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BASTIAN ORDONEZ MUNOZ" userId="e7bd0af3-5fd2-48f0-b597-8afc21aca35f" providerId="ADAL" clId="{F8F59D0A-12F9-47DD-84EC-9CBF3FFE192F}"/>
    <pc:docChg chg="undo custSel addSld delSld modSld">
      <pc:chgData name="SEBASTIAN ORDONEZ MUNOZ" userId="e7bd0af3-5fd2-48f0-b597-8afc21aca35f" providerId="ADAL" clId="{F8F59D0A-12F9-47DD-84EC-9CBF3FFE192F}" dt="2023-07-10T21:04:46.666" v="1582" actId="20577"/>
      <pc:docMkLst>
        <pc:docMk/>
      </pc:docMkLst>
      <pc:sldChg chg="add del mod modShow">
        <pc:chgData name="SEBASTIAN ORDONEZ MUNOZ" userId="e7bd0af3-5fd2-48f0-b597-8afc21aca35f" providerId="ADAL" clId="{F8F59D0A-12F9-47DD-84EC-9CBF3FFE192F}" dt="2023-07-10T14:05:13.903" v="230" actId="47"/>
        <pc:sldMkLst>
          <pc:docMk/>
          <pc:sldMk cId="1127683031" sldId="256"/>
        </pc:sldMkLst>
      </pc:sldChg>
      <pc:sldChg chg="modSp mod">
        <pc:chgData name="SEBASTIAN ORDONEZ MUNOZ" userId="e7bd0af3-5fd2-48f0-b597-8afc21aca35f" providerId="ADAL" clId="{F8F59D0A-12F9-47DD-84EC-9CBF3FFE192F}" dt="2023-07-10T13:21:36.057" v="8" actId="20577"/>
        <pc:sldMkLst>
          <pc:docMk/>
          <pc:sldMk cId="1482975956" sldId="257"/>
        </pc:sldMkLst>
        <pc:spChg chg="mod">
          <ac:chgData name="SEBASTIAN ORDONEZ MUNOZ" userId="e7bd0af3-5fd2-48f0-b597-8afc21aca35f" providerId="ADAL" clId="{F8F59D0A-12F9-47DD-84EC-9CBF3FFE192F}" dt="2023-07-10T13:21:29.503" v="1" actId="20577"/>
          <ac:spMkLst>
            <pc:docMk/>
            <pc:sldMk cId="1482975956" sldId="257"/>
            <ac:spMk id="4" creationId="{3ED4369D-6414-318E-76F7-57BE0461DE33}"/>
          </ac:spMkLst>
        </pc:spChg>
        <pc:spChg chg="mod">
          <ac:chgData name="SEBASTIAN ORDONEZ MUNOZ" userId="e7bd0af3-5fd2-48f0-b597-8afc21aca35f" providerId="ADAL" clId="{F8F59D0A-12F9-47DD-84EC-9CBF3FFE192F}" dt="2023-07-10T13:21:36.057" v="8" actId="20577"/>
          <ac:spMkLst>
            <pc:docMk/>
            <pc:sldMk cId="1482975956" sldId="257"/>
            <ac:spMk id="7" creationId="{DF8920D8-436A-A5AF-53D8-E449BBE85031}"/>
          </ac:spMkLst>
        </pc:spChg>
      </pc:sldChg>
      <pc:sldChg chg="add mod modShow">
        <pc:chgData name="SEBASTIAN ORDONEZ MUNOZ" userId="e7bd0af3-5fd2-48f0-b597-8afc21aca35f" providerId="ADAL" clId="{F8F59D0A-12F9-47DD-84EC-9CBF3FFE192F}" dt="2023-07-10T14:04:03.928" v="228" actId="729"/>
        <pc:sldMkLst>
          <pc:docMk/>
          <pc:sldMk cId="0" sldId="258"/>
        </pc:sldMkLst>
      </pc:sldChg>
      <pc:sldChg chg="add mod modShow">
        <pc:chgData name="SEBASTIAN ORDONEZ MUNOZ" userId="e7bd0af3-5fd2-48f0-b597-8afc21aca35f" providerId="ADAL" clId="{F8F59D0A-12F9-47DD-84EC-9CBF3FFE192F}" dt="2023-07-10T14:04:03.928" v="228" actId="729"/>
        <pc:sldMkLst>
          <pc:docMk/>
          <pc:sldMk cId="1775876448" sldId="259"/>
        </pc:sldMkLst>
      </pc:sldChg>
      <pc:sldChg chg="add mod modShow">
        <pc:chgData name="SEBASTIAN ORDONEZ MUNOZ" userId="e7bd0af3-5fd2-48f0-b597-8afc21aca35f" providerId="ADAL" clId="{F8F59D0A-12F9-47DD-84EC-9CBF3FFE192F}" dt="2023-07-10T14:04:03.928" v="228" actId="729"/>
        <pc:sldMkLst>
          <pc:docMk/>
          <pc:sldMk cId="1043541616" sldId="260"/>
        </pc:sldMkLst>
      </pc:sldChg>
      <pc:sldChg chg="modSp mod">
        <pc:chgData name="SEBASTIAN ORDONEZ MUNOZ" userId="e7bd0af3-5fd2-48f0-b597-8afc21aca35f" providerId="ADAL" clId="{F8F59D0A-12F9-47DD-84EC-9CBF3FFE192F}" dt="2023-07-10T15:29:02.887" v="868" actId="6549"/>
        <pc:sldMkLst>
          <pc:docMk/>
          <pc:sldMk cId="853279415" sldId="262"/>
        </pc:sldMkLst>
        <pc:spChg chg="mod">
          <ac:chgData name="SEBASTIAN ORDONEZ MUNOZ" userId="e7bd0af3-5fd2-48f0-b597-8afc21aca35f" providerId="ADAL" clId="{F8F59D0A-12F9-47DD-84EC-9CBF3FFE192F}" dt="2023-07-10T15:29:02.887" v="868" actId="6549"/>
          <ac:spMkLst>
            <pc:docMk/>
            <pc:sldMk cId="853279415" sldId="262"/>
            <ac:spMk id="6" creationId="{388BF5A4-4947-B58E-0B0C-783C2574C884}"/>
          </ac:spMkLst>
        </pc:spChg>
      </pc:sldChg>
      <pc:sldChg chg="add mod modShow">
        <pc:chgData name="SEBASTIAN ORDONEZ MUNOZ" userId="e7bd0af3-5fd2-48f0-b597-8afc21aca35f" providerId="ADAL" clId="{F8F59D0A-12F9-47DD-84EC-9CBF3FFE192F}" dt="2023-07-10T14:04:03.928" v="228" actId="729"/>
        <pc:sldMkLst>
          <pc:docMk/>
          <pc:sldMk cId="3303092831" sldId="263"/>
        </pc:sldMkLst>
      </pc:sldChg>
      <pc:sldChg chg="add mod modShow">
        <pc:chgData name="SEBASTIAN ORDONEZ MUNOZ" userId="e7bd0af3-5fd2-48f0-b597-8afc21aca35f" providerId="ADAL" clId="{F8F59D0A-12F9-47DD-84EC-9CBF3FFE192F}" dt="2023-07-10T14:04:03.928" v="228" actId="729"/>
        <pc:sldMkLst>
          <pc:docMk/>
          <pc:sldMk cId="2360956181" sldId="264"/>
        </pc:sldMkLst>
      </pc:sldChg>
      <pc:sldChg chg="add mod modShow">
        <pc:chgData name="SEBASTIAN ORDONEZ MUNOZ" userId="e7bd0af3-5fd2-48f0-b597-8afc21aca35f" providerId="ADAL" clId="{F8F59D0A-12F9-47DD-84EC-9CBF3FFE192F}" dt="2023-07-10T14:04:03.928" v="228" actId="729"/>
        <pc:sldMkLst>
          <pc:docMk/>
          <pc:sldMk cId="3684588761" sldId="265"/>
        </pc:sldMkLst>
      </pc:sldChg>
      <pc:sldChg chg="add mod modShow">
        <pc:chgData name="SEBASTIAN ORDONEZ MUNOZ" userId="e7bd0af3-5fd2-48f0-b597-8afc21aca35f" providerId="ADAL" clId="{F8F59D0A-12F9-47DD-84EC-9CBF3FFE192F}" dt="2023-07-10T14:04:03.928" v="228" actId="729"/>
        <pc:sldMkLst>
          <pc:docMk/>
          <pc:sldMk cId="2195854048" sldId="267"/>
        </pc:sldMkLst>
      </pc:sldChg>
      <pc:sldChg chg="add mod modShow">
        <pc:chgData name="SEBASTIAN ORDONEZ MUNOZ" userId="e7bd0af3-5fd2-48f0-b597-8afc21aca35f" providerId="ADAL" clId="{F8F59D0A-12F9-47DD-84EC-9CBF3FFE192F}" dt="2023-07-10T14:04:03.928" v="228" actId="729"/>
        <pc:sldMkLst>
          <pc:docMk/>
          <pc:sldMk cId="4041698129" sldId="268"/>
        </pc:sldMkLst>
      </pc:sldChg>
      <pc:sldChg chg="add mod modShow">
        <pc:chgData name="SEBASTIAN ORDONEZ MUNOZ" userId="e7bd0af3-5fd2-48f0-b597-8afc21aca35f" providerId="ADAL" clId="{F8F59D0A-12F9-47DD-84EC-9CBF3FFE192F}" dt="2023-07-10T14:04:03.928" v="228" actId="729"/>
        <pc:sldMkLst>
          <pc:docMk/>
          <pc:sldMk cId="478862423" sldId="269"/>
        </pc:sldMkLst>
      </pc:sldChg>
      <pc:sldChg chg="add mod modShow">
        <pc:chgData name="SEBASTIAN ORDONEZ MUNOZ" userId="e7bd0af3-5fd2-48f0-b597-8afc21aca35f" providerId="ADAL" clId="{F8F59D0A-12F9-47DD-84EC-9CBF3FFE192F}" dt="2023-07-10T14:04:03.928" v="228" actId="729"/>
        <pc:sldMkLst>
          <pc:docMk/>
          <pc:sldMk cId="103998169" sldId="270"/>
        </pc:sldMkLst>
      </pc:sldChg>
      <pc:sldChg chg="add mod modShow">
        <pc:chgData name="SEBASTIAN ORDONEZ MUNOZ" userId="e7bd0af3-5fd2-48f0-b597-8afc21aca35f" providerId="ADAL" clId="{F8F59D0A-12F9-47DD-84EC-9CBF3FFE192F}" dt="2023-07-10T14:04:03.928" v="228" actId="729"/>
        <pc:sldMkLst>
          <pc:docMk/>
          <pc:sldMk cId="4182063581" sldId="271"/>
        </pc:sldMkLst>
      </pc:sldChg>
      <pc:sldChg chg="add mod modShow">
        <pc:chgData name="SEBASTIAN ORDONEZ MUNOZ" userId="e7bd0af3-5fd2-48f0-b597-8afc21aca35f" providerId="ADAL" clId="{F8F59D0A-12F9-47DD-84EC-9CBF3FFE192F}" dt="2023-07-10T14:04:03.928" v="228" actId="729"/>
        <pc:sldMkLst>
          <pc:docMk/>
          <pc:sldMk cId="2145926321" sldId="272"/>
        </pc:sldMkLst>
      </pc:sldChg>
      <pc:sldChg chg="add mod modShow">
        <pc:chgData name="SEBASTIAN ORDONEZ MUNOZ" userId="e7bd0af3-5fd2-48f0-b597-8afc21aca35f" providerId="ADAL" clId="{F8F59D0A-12F9-47DD-84EC-9CBF3FFE192F}" dt="2023-07-10T14:04:03.928" v="228" actId="729"/>
        <pc:sldMkLst>
          <pc:docMk/>
          <pc:sldMk cId="3628243491" sldId="273"/>
        </pc:sldMkLst>
      </pc:sldChg>
      <pc:sldChg chg="add mod modShow">
        <pc:chgData name="SEBASTIAN ORDONEZ MUNOZ" userId="e7bd0af3-5fd2-48f0-b597-8afc21aca35f" providerId="ADAL" clId="{F8F59D0A-12F9-47DD-84EC-9CBF3FFE192F}" dt="2023-07-10T14:04:03.928" v="228" actId="729"/>
        <pc:sldMkLst>
          <pc:docMk/>
          <pc:sldMk cId="31963134" sldId="274"/>
        </pc:sldMkLst>
      </pc:sldChg>
      <pc:sldChg chg="add mod modShow">
        <pc:chgData name="SEBASTIAN ORDONEZ MUNOZ" userId="e7bd0af3-5fd2-48f0-b597-8afc21aca35f" providerId="ADAL" clId="{F8F59D0A-12F9-47DD-84EC-9CBF3FFE192F}" dt="2023-07-10T14:04:03.928" v="228" actId="729"/>
        <pc:sldMkLst>
          <pc:docMk/>
          <pc:sldMk cId="3199990627" sldId="275"/>
        </pc:sldMkLst>
      </pc:sldChg>
      <pc:sldChg chg="add mod modShow">
        <pc:chgData name="SEBASTIAN ORDONEZ MUNOZ" userId="e7bd0af3-5fd2-48f0-b597-8afc21aca35f" providerId="ADAL" clId="{F8F59D0A-12F9-47DD-84EC-9CBF3FFE192F}" dt="2023-07-10T14:04:03.928" v="228" actId="729"/>
        <pc:sldMkLst>
          <pc:docMk/>
          <pc:sldMk cId="1335961306" sldId="276"/>
        </pc:sldMkLst>
      </pc:sldChg>
      <pc:sldChg chg="add mod modShow">
        <pc:chgData name="SEBASTIAN ORDONEZ MUNOZ" userId="e7bd0af3-5fd2-48f0-b597-8afc21aca35f" providerId="ADAL" clId="{F8F59D0A-12F9-47DD-84EC-9CBF3FFE192F}" dt="2023-07-10T14:04:03.928" v="228" actId="729"/>
        <pc:sldMkLst>
          <pc:docMk/>
          <pc:sldMk cId="869703664" sldId="277"/>
        </pc:sldMkLst>
      </pc:sldChg>
      <pc:sldChg chg="addSp delSp mod">
        <pc:chgData name="SEBASTIAN ORDONEZ MUNOZ" userId="e7bd0af3-5fd2-48f0-b597-8afc21aca35f" providerId="ADAL" clId="{F8F59D0A-12F9-47DD-84EC-9CBF3FFE192F}" dt="2023-07-10T17:15:09.068" v="1096"/>
        <pc:sldMkLst>
          <pc:docMk/>
          <pc:sldMk cId="581346446" sldId="278"/>
        </pc:sldMkLst>
        <pc:spChg chg="add del">
          <ac:chgData name="SEBASTIAN ORDONEZ MUNOZ" userId="e7bd0af3-5fd2-48f0-b597-8afc21aca35f" providerId="ADAL" clId="{F8F59D0A-12F9-47DD-84EC-9CBF3FFE192F}" dt="2023-07-10T17:15:06.594" v="1094" actId="478"/>
          <ac:spMkLst>
            <pc:docMk/>
            <pc:sldMk cId="581346446" sldId="278"/>
            <ac:spMk id="5" creationId="{BF846CBB-3CE7-47EF-BC15-F0F95E66B327}"/>
          </ac:spMkLst>
        </pc:spChg>
        <pc:picChg chg="del">
          <ac:chgData name="SEBASTIAN ORDONEZ MUNOZ" userId="e7bd0af3-5fd2-48f0-b597-8afc21aca35f" providerId="ADAL" clId="{F8F59D0A-12F9-47DD-84EC-9CBF3FFE192F}" dt="2023-07-10T17:15:07.210" v="1095" actId="478"/>
          <ac:picMkLst>
            <pc:docMk/>
            <pc:sldMk cId="581346446" sldId="278"/>
            <ac:picMk id="3" creationId="{A744849C-015B-F7FB-10F7-5D159415FD2B}"/>
          </ac:picMkLst>
        </pc:picChg>
        <pc:picChg chg="add">
          <ac:chgData name="SEBASTIAN ORDONEZ MUNOZ" userId="e7bd0af3-5fd2-48f0-b597-8afc21aca35f" providerId="ADAL" clId="{F8F59D0A-12F9-47DD-84EC-9CBF3FFE192F}" dt="2023-07-10T17:15:09.068" v="1096"/>
          <ac:picMkLst>
            <pc:docMk/>
            <pc:sldMk cId="581346446" sldId="278"/>
            <ac:picMk id="6" creationId="{9AB04C7E-2D12-C8C7-1338-5A4D2F8BEF04}"/>
          </ac:picMkLst>
        </pc:picChg>
      </pc:sldChg>
      <pc:sldChg chg="del">
        <pc:chgData name="SEBASTIAN ORDONEZ MUNOZ" userId="e7bd0af3-5fd2-48f0-b597-8afc21aca35f" providerId="ADAL" clId="{F8F59D0A-12F9-47DD-84EC-9CBF3FFE192F}" dt="2023-07-10T15:30:37.627" v="884" actId="47"/>
        <pc:sldMkLst>
          <pc:docMk/>
          <pc:sldMk cId="4133602210" sldId="279"/>
        </pc:sldMkLst>
      </pc:sldChg>
      <pc:sldChg chg="del">
        <pc:chgData name="SEBASTIAN ORDONEZ MUNOZ" userId="e7bd0af3-5fd2-48f0-b597-8afc21aca35f" providerId="ADAL" clId="{F8F59D0A-12F9-47DD-84EC-9CBF3FFE192F}" dt="2023-07-10T15:30:37.627" v="884" actId="47"/>
        <pc:sldMkLst>
          <pc:docMk/>
          <pc:sldMk cId="2641885648" sldId="280"/>
        </pc:sldMkLst>
      </pc:sldChg>
      <pc:sldChg chg="del">
        <pc:chgData name="SEBASTIAN ORDONEZ MUNOZ" userId="e7bd0af3-5fd2-48f0-b597-8afc21aca35f" providerId="ADAL" clId="{F8F59D0A-12F9-47DD-84EC-9CBF3FFE192F}" dt="2023-07-10T15:30:37.627" v="884" actId="47"/>
        <pc:sldMkLst>
          <pc:docMk/>
          <pc:sldMk cId="2674726418" sldId="281"/>
        </pc:sldMkLst>
      </pc:sldChg>
      <pc:sldChg chg="del">
        <pc:chgData name="SEBASTIAN ORDONEZ MUNOZ" userId="e7bd0af3-5fd2-48f0-b597-8afc21aca35f" providerId="ADAL" clId="{F8F59D0A-12F9-47DD-84EC-9CBF3FFE192F}" dt="2023-07-10T15:30:37.627" v="884" actId="47"/>
        <pc:sldMkLst>
          <pc:docMk/>
          <pc:sldMk cId="1408392328" sldId="282"/>
        </pc:sldMkLst>
      </pc:sldChg>
      <pc:sldChg chg="del">
        <pc:chgData name="SEBASTIAN ORDONEZ MUNOZ" userId="e7bd0af3-5fd2-48f0-b597-8afc21aca35f" providerId="ADAL" clId="{F8F59D0A-12F9-47DD-84EC-9CBF3FFE192F}" dt="2023-07-10T15:30:37.627" v="884" actId="47"/>
        <pc:sldMkLst>
          <pc:docMk/>
          <pc:sldMk cId="1068134985" sldId="283"/>
        </pc:sldMkLst>
      </pc:sldChg>
      <pc:sldChg chg="del">
        <pc:chgData name="SEBASTIAN ORDONEZ MUNOZ" userId="e7bd0af3-5fd2-48f0-b597-8afc21aca35f" providerId="ADAL" clId="{F8F59D0A-12F9-47DD-84EC-9CBF3FFE192F}" dt="2023-07-10T15:30:37.627" v="884" actId="47"/>
        <pc:sldMkLst>
          <pc:docMk/>
          <pc:sldMk cId="3813626496" sldId="284"/>
        </pc:sldMkLst>
      </pc:sldChg>
      <pc:sldChg chg="del">
        <pc:chgData name="SEBASTIAN ORDONEZ MUNOZ" userId="e7bd0af3-5fd2-48f0-b597-8afc21aca35f" providerId="ADAL" clId="{F8F59D0A-12F9-47DD-84EC-9CBF3FFE192F}" dt="2023-07-10T15:30:37.627" v="884" actId="47"/>
        <pc:sldMkLst>
          <pc:docMk/>
          <pc:sldMk cId="4132740422" sldId="285"/>
        </pc:sldMkLst>
      </pc:sldChg>
      <pc:sldChg chg="del">
        <pc:chgData name="SEBASTIAN ORDONEZ MUNOZ" userId="e7bd0af3-5fd2-48f0-b597-8afc21aca35f" providerId="ADAL" clId="{F8F59D0A-12F9-47DD-84EC-9CBF3FFE192F}" dt="2023-07-10T15:30:37.627" v="884" actId="47"/>
        <pc:sldMkLst>
          <pc:docMk/>
          <pc:sldMk cId="3787037324" sldId="286"/>
        </pc:sldMkLst>
      </pc:sldChg>
      <pc:sldChg chg="del">
        <pc:chgData name="SEBASTIAN ORDONEZ MUNOZ" userId="e7bd0af3-5fd2-48f0-b597-8afc21aca35f" providerId="ADAL" clId="{F8F59D0A-12F9-47DD-84EC-9CBF3FFE192F}" dt="2023-07-10T15:30:37.627" v="884" actId="47"/>
        <pc:sldMkLst>
          <pc:docMk/>
          <pc:sldMk cId="3761703563" sldId="287"/>
        </pc:sldMkLst>
      </pc:sldChg>
      <pc:sldChg chg="del">
        <pc:chgData name="SEBASTIAN ORDONEZ MUNOZ" userId="e7bd0af3-5fd2-48f0-b597-8afc21aca35f" providerId="ADAL" clId="{F8F59D0A-12F9-47DD-84EC-9CBF3FFE192F}" dt="2023-07-10T15:30:37.627" v="884" actId="47"/>
        <pc:sldMkLst>
          <pc:docMk/>
          <pc:sldMk cId="694032502" sldId="288"/>
        </pc:sldMkLst>
      </pc:sldChg>
      <pc:sldChg chg="del">
        <pc:chgData name="SEBASTIAN ORDONEZ MUNOZ" userId="e7bd0af3-5fd2-48f0-b597-8afc21aca35f" providerId="ADAL" clId="{F8F59D0A-12F9-47DD-84EC-9CBF3FFE192F}" dt="2023-07-10T15:30:37.627" v="884" actId="47"/>
        <pc:sldMkLst>
          <pc:docMk/>
          <pc:sldMk cId="129636517" sldId="289"/>
        </pc:sldMkLst>
      </pc:sldChg>
      <pc:sldChg chg="del">
        <pc:chgData name="SEBASTIAN ORDONEZ MUNOZ" userId="e7bd0af3-5fd2-48f0-b597-8afc21aca35f" providerId="ADAL" clId="{F8F59D0A-12F9-47DD-84EC-9CBF3FFE192F}" dt="2023-07-10T15:30:37.627" v="884" actId="47"/>
        <pc:sldMkLst>
          <pc:docMk/>
          <pc:sldMk cId="3804243337" sldId="290"/>
        </pc:sldMkLst>
      </pc:sldChg>
      <pc:sldChg chg="add mod modShow">
        <pc:chgData name="SEBASTIAN ORDONEZ MUNOZ" userId="e7bd0af3-5fd2-48f0-b597-8afc21aca35f" providerId="ADAL" clId="{F8F59D0A-12F9-47DD-84EC-9CBF3FFE192F}" dt="2023-07-10T14:04:03.928" v="228" actId="729"/>
        <pc:sldMkLst>
          <pc:docMk/>
          <pc:sldMk cId="1157982822" sldId="291"/>
        </pc:sldMkLst>
      </pc:sldChg>
      <pc:sldChg chg="addSp delSp modSp mod">
        <pc:chgData name="SEBASTIAN ORDONEZ MUNOZ" userId="e7bd0af3-5fd2-48f0-b597-8afc21aca35f" providerId="ADAL" clId="{F8F59D0A-12F9-47DD-84EC-9CBF3FFE192F}" dt="2023-07-10T19:09:35.518" v="1260" actId="20577"/>
        <pc:sldMkLst>
          <pc:docMk/>
          <pc:sldMk cId="4000710899" sldId="295"/>
        </pc:sldMkLst>
        <pc:spChg chg="add del mod">
          <ac:chgData name="SEBASTIAN ORDONEZ MUNOZ" userId="e7bd0af3-5fd2-48f0-b597-8afc21aca35f" providerId="ADAL" clId="{F8F59D0A-12F9-47DD-84EC-9CBF3FFE192F}" dt="2023-07-10T14:14:42.485" v="485" actId="478"/>
          <ac:spMkLst>
            <pc:docMk/>
            <pc:sldMk cId="4000710899" sldId="295"/>
            <ac:spMk id="3" creationId="{F4E01F15-F93B-CB94-8FEF-AAFED08FD7EE}"/>
          </ac:spMkLst>
        </pc:spChg>
        <pc:spChg chg="add mod">
          <ac:chgData name="SEBASTIAN ORDONEZ MUNOZ" userId="e7bd0af3-5fd2-48f0-b597-8afc21aca35f" providerId="ADAL" clId="{F8F59D0A-12F9-47DD-84EC-9CBF3FFE192F}" dt="2023-07-10T14:14:58.104" v="489"/>
          <ac:spMkLst>
            <pc:docMk/>
            <pc:sldMk cId="4000710899" sldId="295"/>
            <ac:spMk id="9" creationId="{5ACB2677-CDF7-BBC0-B448-D92D8FE8DE96}"/>
          </ac:spMkLst>
        </pc:spChg>
        <pc:graphicFrameChg chg="add mod modGraphic">
          <ac:chgData name="SEBASTIAN ORDONEZ MUNOZ" userId="e7bd0af3-5fd2-48f0-b597-8afc21aca35f" providerId="ADAL" clId="{F8F59D0A-12F9-47DD-84EC-9CBF3FFE192F}" dt="2023-07-10T19:09:35.518" v="1260" actId="20577"/>
          <ac:graphicFrameMkLst>
            <pc:docMk/>
            <pc:sldMk cId="4000710899" sldId="295"/>
            <ac:graphicFrameMk id="8" creationId="{D774FE87-767D-8141-9972-EDB63303CA6A}"/>
          </ac:graphicFrameMkLst>
        </pc:graphicFrameChg>
        <pc:graphicFrameChg chg="del mod">
          <ac:chgData name="SEBASTIAN ORDONEZ MUNOZ" userId="e7bd0af3-5fd2-48f0-b597-8afc21aca35f" providerId="ADAL" clId="{F8F59D0A-12F9-47DD-84EC-9CBF3FFE192F}" dt="2023-07-10T14:15:03.545" v="490" actId="478"/>
          <ac:graphicFrameMkLst>
            <pc:docMk/>
            <pc:sldMk cId="4000710899" sldId="295"/>
            <ac:graphicFrameMk id="12" creationId="{4E5C1355-6ED7-FB3A-91FE-0FFD1DCFE21B}"/>
          </ac:graphicFrameMkLst>
        </pc:graphicFrameChg>
        <pc:cxnChg chg="add del mod">
          <ac:chgData name="SEBASTIAN ORDONEZ MUNOZ" userId="e7bd0af3-5fd2-48f0-b597-8afc21aca35f" providerId="ADAL" clId="{F8F59D0A-12F9-47DD-84EC-9CBF3FFE192F}" dt="2023-07-10T14:14:51.609" v="488"/>
          <ac:cxnSpMkLst>
            <pc:docMk/>
            <pc:sldMk cId="4000710899" sldId="295"/>
            <ac:cxnSpMk id="6" creationId="{DB613815-DC76-4304-B0F7-6E27AFC68E79}"/>
          </ac:cxnSpMkLst>
        </pc:cxnChg>
        <pc:cxnChg chg="add del mod">
          <ac:chgData name="SEBASTIAN ORDONEZ MUNOZ" userId="e7bd0af3-5fd2-48f0-b597-8afc21aca35f" providerId="ADAL" clId="{F8F59D0A-12F9-47DD-84EC-9CBF3FFE192F}" dt="2023-07-10T14:14:51.609" v="488"/>
          <ac:cxnSpMkLst>
            <pc:docMk/>
            <pc:sldMk cId="4000710899" sldId="295"/>
            <ac:cxnSpMk id="7" creationId="{41E4CDC7-86BC-4657-7578-DEF21A0344D2}"/>
          </ac:cxnSpMkLst>
        </pc:cxnChg>
      </pc:sldChg>
      <pc:sldChg chg="addSp delSp modSp mod">
        <pc:chgData name="SEBASTIAN ORDONEZ MUNOZ" userId="e7bd0af3-5fd2-48f0-b597-8afc21aca35f" providerId="ADAL" clId="{F8F59D0A-12F9-47DD-84EC-9CBF3FFE192F}" dt="2023-07-10T17:26:53.754" v="1164" actId="6549"/>
        <pc:sldMkLst>
          <pc:docMk/>
          <pc:sldMk cId="2422812762" sldId="296"/>
        </pc:sldMkLst>
        <pc:spChg chg="mod">
          <ac:chgData name="SEBASTIAN ORDONEZ MUNOZ" userId="e7bd0af3-5fd2-48f0-b597-8afc21aca35f" providerId="ADAL" clId="{F8F59D0A-12F9-47DD-84EC-9CBF3FFE192F}" dt="2023-07-10T15:29:12.820" v="870" actId="20577"/>
          <ac:spMkLst>
            <pc:docMk/>
            <pc:sldMk cId="2422812762" sldId="296"/>
            <ac:spMk id="2" creationId="{7F150EA2-CA84-107D-3BE9-5FF0F48D2771}"/>
          </ac:spMkLst>
        </pc:spChg>
        <pc:spChg chg="add mod">
          <ac:chgData name="SEBASTIAN ORDONEZ MUNOZ" userId="e7bd0af3-5fd2-48f0-b597-8afc21aca35f" providerId="ADAL" clId="{F8F59D0A-12F9-47DD-84EC-9CBF3FFE192F}" dt="2023-07-10T15:28:48.348" v="867" actId="20577"/>
          <ac:spMkLst>
            <pc:docMk/>
            <pc:sldMk cId="2422812762" sldId="296"/>
            <ac:spMk id="3" creationId="{525F7350-C11D-DBDC-C3C5-BEE12B243A04}"/>
          </ac:spMkLst>
        </pc:spChg>
        <pc:spChg chg="add mod">
          <ac:chgData name="SEBASTIAN ORDONEZ MUNOZ" userId="e7bd0af3-5fd2-48f0-b597-8afc21aca35f" providerId="ADAL" clId="{F8F59D0A-12F9-47DD-84EC-9CBF3FFE192F}" dt="2023-07-10T15:29:18.728" v="871" actId="1076"/>
          <ac:spMkLst>
            <pc:docMk/>
            <pc:sldMk cId="2422812762" sldId="296"/>
            <ac:spMk id="13" creationId="{B2EB8C59-76E4-2F27-990C-A1FFB32EDE7E}"/>
          </ac:spMkLst>
        </pc:spChg>
        <pc:spChg chg="mod">
          <ac:chgData name="SEBASTIAN ORDONEZ MUNOZ" userId="e7bd0af3-5fd2-48f0-b597-8afc21aca35f" providerId="ADAL" clId="{F8F59D0A-12F9-47DD-84EC-9CBF3FFE192F}" dt="2023-07-10T17:26:53.754" v="1164" actId="6549"/>
          <ac:spMkLst>
            <pc:docMk/>
            <pc:sldMk cId="2422812762" sldId="296"/>
            <ac:spMk id="14" creationId="{66464A03-86B5-44A6-A879-B6442A262A7B}"/>
          </ac:spMkLst>
        </pc:spChg>
        <pc:graphicFrameChg chg="add del mod">
          <ac:chgData name="SEBASTIAN ORDONEZ MUNOZ" userId="e7bd0af3-5fd2-48f0-b597-8afc21aca35f" providerId="ADAL" clId="{F8F59D0A-12F9-47DD-84EC-9CBF3FFE192F}" dt="2023-07-10T13:23:41.095" v="12"/>
          <ac:graphicFrameMkLst>
            <pc:docMk/>
            <pc:sldMk cId="2422812762" sldId="296"/>
            <ac:graphicFrameMk id="3" creationId="{7F7E2AFE-89D9-4615-DFAA-DFBE8770BFA2}"/>
          </ac:graphicFrameMkLst>
        </pc:graphicFrameChg>
        <pc:graphicFrameChg chg="add del mod">
          <ac:chgData name="SEBASTIAN ORDONEZ MUNOZ" userId="e7bd0af3-5fd2-48f0-b597-8afc21aca35f" providerId="ADAL" clId="{F8F59D0A-12F9-47DD-84EC-9CBF3FFE192F}" dt="2023-07-10T13:23:51.025" v="15" actId="478"/>
          <ac:graphicFrameMkLst>
            <pc:docMk/>
            <pc:sldMk cId="2422812762" sldId="296"/>
            <ac:graphicFrameMk id="6" creationId="{8DF52DBA-C685-BF71-7058-205C729505F5}"/>
          </ac:graphicFrameMkLst>
        </pc:graphicFrameChg>
        <pc:graphicFrameChg chg="add del mod">
          <ac:chgData name="SEBASTIAN ORDONEZ MUNOZ" userId="e7bd0af3-5fd2-48f0-b597-8afc21aca35f" providerId="ADAL" clId="{F8F59D0A-12F9-47DD-84EC-9CBF3FFE192F}" dt="2023-07-10T13:24:07.096" v="18" actId="478"/>
          <ac:graphicFrameMkLst>
            <pc:docMk/>
            <pc:sldMk cId="2422812762" sldId="296"/>
            <ac:graphicFrameMk id="7" creationId="{CA892016-C503-1283-6B3C-C6AFDD3CE39A}"/>
          </ac:graphicFrameMkLst>
        </pc:graphicFrameChg>
        <pc:graphicFrameChg chg="add del mod modGraphic">
          <ac:chgData name="SEBASTIAN ORDONEZ MUNOZ" userId="e7bd0af3-5fd2-48f0-b597-8afc21aca35f" providerId="ADAL" clId="{F8F59D0A-12F9-47DD-84EC-9CBF3FFE192F}" dt="2023-07-10T13:24:33.425" v="23" actId="478"/>
          <ac:graphicFrameMkLst>
            <pc:docMk/>
            <pc:sldMk cId="2422812762" sldId="296"/>
            <ac:graphicFrameMk id="8" creationId="{031C693A-BCD4-8952-D8C8-8DEE9D5DD572}"/>
          </ac:graphicFrameMkLst>
        </pc:graphicFrameChg>
        <pc:graphicFrameChg chg="add mod modGraphic">
          <ac:chgData name="SEBASTIAN ORDONEZ MUNOZ" userId="e7bd0af3-5fd2-48f0-b597-8afc21aca35f" providerId="ADAL" clId="{F8F59D0A-12F9-47DD-84EC-9CBF3FFE192F}" dt="2023-07-10T17:25:52.101" v="1150" actId="20577"/>
          <ac:graphicFrameMkLst>
            <pc:docMk/>
            <pc:sldMk cId="2422812762" sldId="296"/>
            <ac:graphicFrameMk id="12" creationId="{D0071D42-182A-6969-C6A2-3CC49FC61CA5}"/>
          </ac:graphicFrameMkLst>
        </pc:graphicFrameChg>
        <pc:graphicFrameChg chg="del mod">
          <ac:chgData name="SEBASTIAN ORDONEZ MUNOZ" userId="e7bd0af3-5fd2-48f0-b597-8afc21aca35f" providerId="ADAL" clId="{F8F59D0A-12F9-47DD-84EC-9CBF3FFE192F}" dt="2023-07-10T13:28:47.863" v="58" actId="478"/>
          <ac:graphicFrameMkLst>
            <pc:docMk/>
            <pc:sldMk cId="2422812762" sldId="296"/>
            <ac:graphicFrameMk id="16" creationId="{EFAAB3A9-13E0-AB0C-1020-E80DC6C2CD3B}"/>
          </ac:graphicFrameMkLst>
        </pc:graphicFrameChg>
      </pc:sldChg>
      <pc:sldChg chg="addSp delSp modSp mod">
        <pc:chgData name="SEBASTIAN ORDONEZ MUNOZ" userId="e7bd0af3-5fd2-48f0-b597-8afc21aca35f" providerId="ADAL" clId="{F8F59D0A-12F9-47DD-84EC-9CBF3FFE192F}" dt="2023-07-10T15:45:47.066" v="1008" actId="14100"/>
        <pc:sldMkLst>
          <pc:docMk/>
          <pc:sldMk cId="3497009347" sldId="297"/>
        </pc:sldMkLst>
        <pc:spChg chg="mod">
          <ac:chgData name="SEBASTIAN ORDONEZ MUNOZ" userId="e7bd0af3-5fd2-48f0-b597-8afc21aca35f" providerId="ADAL" clId="{F8F59D0A-12F9-47DD-84EC-9CBF3FFE192F}" dt="2023-07-10T15:29:32.207" v="873" actId="20577"/>
          <ac:spMkLst>
            <pc:docMk/>
            <pc:sldMk cId="3497009347" sldId="297"/>
            <ac:spMk id="2" creationId="{7F150EA2-CA84-107D-3BE9-5FF0F48D2771}"/>
          </ac:spMkLst>
        </pc:spChg>
        <pc:graphicFrameChg chg="add del mod">
          <ac:chgData name="SEBASTIAN ORDONEZ MUNOZ" userId="e7bd0af3-5fd2-48f0-b597-8afc21aca35f" providerId="ADAL" clId="{F8F59D0A-12F9-47DD-84EC-9CBF3FFE192F}" dt="2023-07-10T15:05:02.651" v="695" actId="478"/>
          <ac:graphicFrameMkLst>
            <pc:docMk/>
            <pc:sldMk cId="3497009347" sldId="297"/>
            <ac:graphicFrameMk id="3" creationId="{7810AAEE-1FCD-4C14-BAC2-E64D6EF2F21D}"/>
          </ac:graphicFrameMkLst>
        </pc:graphicFrameChg>
        <pc:graphicFrameChg chg="add del mod">
          <ac:chgData name="SEBASTIAN ORDONEZ MUNOZ" userId="e7bd0af3-5fd2-48f0-b597-8afc21aca35f" providerId="ADAL" clId="{F8F59D0A-12F9-47DD-84EC-9CBF3FFE192F}" dt="2023-07-10T15:07:06.578" v="699" actId="478"/>
          <ac:graphicFrameMkLst>
            <pc:docMk/>
            <pc:sldMk cId="3497009347" sldId="297"/>
            <ac:graphicFrameMk id="6" creationId="{7810AAEE-1FCD-4C14-BAC2-E64D6EF2F21D}"/>
          </ac:graphicFrameMkLst>
        </pc:graphicFrameChg>
        <pc:graphicFrameChg chg="add del mod">
          <ac:chgData name="SEBASTIAN ORDONEZ MUNOZ" userId="e7bd0af3-5fd2-48f0-b597-8afc21aca35f" providerId="ADAL" clId="{F8F59D0A-12F9-47DD-84EC-9CBF3FFE192F}" dt="2023-07-10T15:45:40.038" v="1005" actId="478"/>
          <ac:graphicFrameMkLst>
            <pc:docMk/>
            <pc:sldMk cId="3497009347" sldId="297"/>
            <ac:graphicFrameMk id="7" creationId="{7810AAEE-1FCD-4C14-BAC2-E64D6EF2F21D}"/>
          </ac:graphicFrameMkLst>
        </pc:graphicFrameChg>
        <pc:graphicFrameChg chg="add mod">
          <ac:chgData name="SEBASTIAN ORDONEZ MUNOZ" userId="e7bd0af3-5fd2-48f0-b597-8afc21aca35f" providerId="ADAL" clId="{F8F59D0A-12F9-47DD-84EC-9CBF3FFE192F}" dt="2023-07-10T15:45:47.066" v="1008" actId="14100"/>
          <ac:graphicFrameMkLst>
            <pc:docMk/>
            <pc:sldMk cId="3497009347" sldId="297"/>
            <ac:graphicFrameMk id="8" creationId="{7810AAEE-1FCD-4C14-BAC2-E64D6EF2F21D}"/>
          </ac:graphicFrameMkLst>
        </pc:graphicFrameChg>
        <pc:graphicFrameChg chg="del mod">
          <ac:chgData name="SEBASTIAN ORDONEZ MUNOZ" userId="e7bd0af3-5fd2-48f0-b597-8afc21aca35f" providerId="ADAL" clId="{F8F59D0A-12F9-47DD-84EC-9CBF3FFE192F}" dt="2023-07-10T13:51:24.429" v="98" actId="478"/>
          <ac:graphicFrameMkLst>
            <pc:docMk/>
            <pc:sldMk cId="3497009347" sldId="297"/>
            <ac:graphicFrameMk id="25" creationId="{7810AAEE-1FCD-4C14-BAC2-E64D6EF2F21D}"/>
          </ac:graphicFrameMkLst>
        </pc:graphicFrameChg>
      </pc:sldChg>
      <pc:sldChg chg="add mod modShow">
        <pc:chgData name="SEBASTIAN ORDONEZ MUNOZ" userId="e7bd0af3-5fd2-48f0-b597-8afc21aca35f" providerId="ADAL" clId="{F8F59D0A-12F9-47DD-84EC-9CBF3FFE192F}" dt="2023-07-10T14:04:03.928" v="228" actId="729"/>
        <pc:sldMkLst>
          <pc:docMk/>
          <pc:sldMk cId="2507051186" sldId="298"/>
        </pc:sldMkLst>
      </pc:sldChg>
      <pc:sldChg chg="add mod modShow">
        <pc:chgData name="SEBASTIAN ORDONEZ MUNOZ" userId="e7bd0af3-5fd2-48f0-b597-8afc21aca35f" providerId="ADAL" clId="{F8F59D0A-12F9-47DD-84EC-9CBF3FFE192F}" dt="2023-07-10T14:04:03.928" v="228" actId="729"/>
        <pc:sldMkLst>
          <pc:docMk/>
          <pc:sldMk cId="814769481" sldId="299"/>
        </pc:sldMkLst>
      </pc:sldChg>
      <pc:sldChg chg="add mod modShow">
        <pc:chgData name="SEBASTIAN ORDONEZ MUNOZ" userId="e7bd0af3-5fd2-48f0-b597-8afc21aca35f" providerId="ADAL" clId="{F8F59D0A-12F9-47DD-84EC-9CBF3FFE192F}" dt="2023-07-10T14:04:03.928" v="228" actId="729"/>
        <pc:sldMkLst>
          <pc:docMk/>
          <pc:sldMk cId="2491752519" sldId="300"/>
        </pc:sldMkLst>
      </pc:sldChg>
      <pc:sldChg chg="addSp delSp modSp mod">
        <pc:chgData name="SEBASTIAN ORDONEZ MUNOZ" userId="e7bd0af3-5fd2-48f0-b597-8afc21aca35f" providerId="ADAL" clId="{F8F59D0A-12F9-47DD-84EC-9CBF3FFE192F}" dt="2023-07-10T17:32:12.305" v="1204" actId="20577"/>
        <pc:sldMkLst>
          <pc:docMk/>
          <pc:sldMk cId="1459047946" sldId="301"/>
        </pc:sldMkLst>
        <pc:spChg chg="mod">
          <ac:chgData name="SEBASTIAN ORDONEZ MUNOZ" userId="e7bd0af3-5fd2-48f0-b597-8afc21aca35f" providerId="ADAL" clId="{F8F59D0A-12F9-47DD-84EC-9CBF3FFE192F}" dt="2023-07-10T15:29:43.028" v="875" actId="20577"/>
          <ac:spMkLst>
            <pc:docMk/>
            <pc:sldMk cId="1459047946" sldId="301"/>
            <ac:spMk id="2" creationId="{7F150EA2-CA84-107D-3BE9-5FF0F48D2771}"/>
          </ac:spMkLst>
        </pc:spChg>
        <pc:graphicFrameChg chg="add del mod">
          <ac:chgData name="SEBASTIAN ORDONEZ MUNOZ" userId="e7bd0af3-5fd2-48f0-b597-8afc21aca35f" providerId="ADAL" clId="{F8F59D0A-12F9-47DD-84EC-9CBF3FFE192F}" dt="2023-07-10T13:54:31.362" v="105"/>
          <ac:graphicFrameMkLst>
            <pc:docMk/>
            <pc:sldMk cId="1459047946" sldId="301"/>
            <ac:graphicFrameMk id="3" creationId="{C044CA87-DC16-D851-B371-B2CAC49B220B}"/>
          </ac:graphicFrameMkLst>
        </pc:graphicFrameChg>
        <pc:graphicFrameChg chg="del mod">
          <ac:chgData name="SEBASTIAN ORDONEZ MUNOZ" userId="e7bd0af3-5fd2-48f0-b597-8afc21aca35f" providerId="ADAL" clId="{F8F59D0A-12F9-47DD-84EC-9CBF3FFE192F}" dt="2023-07-10T13:56:50.408" v="129" actId="478"/>
          <ac:graphicFrameMkLst>
            <pc:docMk/>
            <pc:sldMk cId="1459047946" sldId="301"/>
            <ac:graphicFrameMk id="6" creationId="{102DAD0D-1E0C-D68F-0A33-07ABE29C7A37}"/>
          </ac:graphicFrameMkLst>
        </pc:graphicFrameChg>
        <pc:graphicFrameChg chg="add del mod">
          <ac:chgData name="SEBASTIAN ORDONEZ MUNOZ" userId="e7bd0af3-5fd2-48f0-b597-8afc21aca35f" providerId="ADAL" clId="{F8F59D0A-12F9-47DD-84EC-9CBF3FFE192F}" dt="2023-07-10T13:54:56.995" v="109" actId="478"/>
          <ac:graphicFrameMkLst>
            <pc:docMk/>
            <pc:sldMk cId="1459047946" sldId="301"/>
            <ac:graphicFrameMk id="7" creationId="{186F8261-75A7-E0A5-D79A-2A762BB67EE3}"/>
          </ac:graphicFrameMkLst>
        </pc:graphicFrameChg>
        <pc:graphicFrameChg chg="add mod modGraphic">
          <ac:chgData name="SEBASTIAN ORDONEZ MUNOZ" userId="e7bd0af3-5fd2-48f0-b597-8afc21aca35f" providerId="ADAL" clId="{F8F59D0A-12F9-47DD-84EC-9CBF3FFE192F}" dt="2023-07-10T17:32:12.305" v="1204" actId="20577"/>
          <ac:graphicFrameMkLst>
            <pc:docMk/>
            <pc:sldMk cId="1459047946" sldId="301"/>
            <ac:graphicFrameMk id="8" creationId="{532D4E1E-B4CB-95BF-F96A-5073975E2A99}"/>
          </ac:graphicFrameMkLst>
        </pc:graphicFrameChg>
      </pc:sldChg>
      <pc:sldChg chg="add mod modShow">
        <pc:chgData name="SEBASTIAN ORDONEZ MUNOZ" userId="e7bd0af3-5fd2-48f0-b597-8afc21aca35f" providerId="ADAL" clId="{F8F59D0A-12F9-47DD-84EC-9CBF3FFE192F}" dt="2023-07-10T14:04:03.928" v="228" actId="729"/>
        <pc:sldMkLst>
          <pc:docMk/>
          <pc:sldMk cId="3599518876" sldId="302"/>
        </pc:sldMkLst>
      </pc:sldChg>
      <pc:sldChg chg="modSp mod">
        <pc:chgData name="SEBASTIAN ORDONEZ MUNOZ" userId="e7bd0af3-5fd2-48f0-b597-8afc21aca35f" providerId="ADAL" clId="{F8F59D0A-12F9-47DD-84EC-9CBF3FFE192F}" dt="2023-07-10T15:30:02.226" v="879" actId="20577"/>
        <pc:sldMkLst>
          <pc:docMk/>
          <pc:sldMk cId="2745063160" sldId="303"/>
        </pc:sldMkLst>
        <pc:spChg chg="mod">
          <ac:chgData name="SEBASTIAN ORDONEZ MUNOZ" userId="e7bd0af3-5fd2-48f0-b597-8afc21aca35f" providerId="ADAL" clId="{F8F59D0A-12F9-47DD-84EC-9CBF3FFE192F}" dt="2023-07-10T15:30:02.226" v="879" actId="20577"/>
          <ac:spMkLst>
            <pc:docMk/>
            <pc:sldMk cId="2745063160" sldId="303"/>
            <ac:spMk id="2" creationId="{7F150EA2-CA84-107D-3BE9-5FF0F48D2771}"/>
          </ac:spMkLst>
        </pc:spChg>
      </pc:sldChg>
      <pc:sldChg chg="del">
        <pc:chgData name="SEBASTIAN ORDONEZ MUNOZ" userId="e7bd0af3-5fd2-48f0-b597-8afc21aca35f" providerId="ADAL" clId="{F8F59D0A-12F9-47DD-84EC-9CBF3FFE192F}" dt="2023-07-10T15:30:37.627" v="884" actId="47"/>
        <pc:sldMkLst>
          <pc:docMk/>
          <pc:sldMk cId="3637723154" sldId="304"/>
        </pc:sldMkLst>
      </pc:sldChg>
      <pc:sldChg chg="modSp mod">
        <pc:chgData name="SEBASTIAN ORDONEZ MUNOZ" userId="e7bd0af3-5fd2-48f0-b597-8afc21aca35f" providerId="ADAL" clId="{F8F59D0A-12F9-47DD-84EC-9CBF3FFE192F}" dt="2023-07-10T17:34:54.246" v="1239" actId="6549"/>
        <pc:sldMkLst>
          <pc:docMk/>
          <pc:sldMk cId="2599427282" sldId="305"/>
        </pc:sldMkLst>
        <pc:spChg chg="mod">
          <ac:chgData name="SEBASTIAN ORDONEZ MUNOZ" userId="e7bd0af3-5fd2-48f0-b597-8afc21aca35f" providerId="ADAL" clId="{F8F59D0A-12F9-47DD-84EC-9CBF3FFE192F}" dt="2023-07-10T15:30:10.359" v="882" actId="20577"/>
          <ac:spMkLst>
            <pc:docMk/>
            <pc:sldMk cId="2599427282" sldId="305"/>
            <ac:spMk id="2" creationId="{7F150EA2-CA84-107D-3BE9-5FF0F48D2771}"/>
          </ac:spMkLst>
        </pc:spChg>
        <pc:spChg chg="mod">
          <ac:chgData name="SEBASTIAN ORDONEZ MUNOZ" userId="e7bd0af3-5fd2-48f0-b597-8afc21aca35f" providerId="ADAL" clId="{F8F59D0A-12F9-47DD-84EC-9CBF3FFE192F}" dt="2023-07-10T17:34:54.246" v="1239" actId="6549"/>
          <ac:spMkLst>
            <pc:docMk/>
            <pc:sldMk cId="2599427282" sldId="305"/>
            <ac:spMk id="3" creationId="{C8D9A1D0-56C1-3C41-2FA5-A417B9163D8F}"/>
          </ac:spMkLst>
        </pc:spChg>
      </pc:sldChg>
      <pc:sldChg chg="new del">
        <pc:chgData name="SEBASTIAN ORDONEZ MUNOZ" userId="e7bd0af3-5fd2-48f0-b597-8afc21aca35f" providerId="ADAL" clId="{F8F59D0A-12F9-47DD-84EC-9CBF3FFE192F}" dt="2023-07-10T14:07:53.389" v="254" actId="47"/>
        <pc:sldMkLst>
          <pc:docMk/>
          <pc:sldMk cId="3853787339" sldId="306"/>
        </pc:sldMkLst>
      </pc:sldChg>
      <pc:sldChg chg="new del">
        <pc:chgData name="SEBASTIAN ORDONEZ MUNOZ" userId="e7bd0af3-5fd2-48f0-b597-8afc21aca35f" providerId="ADAL" clId="{F8F59D0A-12F9-47DD-84EC-9CBF3FFE192F}" dt="2023-07-10T14:07:56.190" v="255" actId="47"/>
        <pc:sldMkLst>
          <pc:docMk/>
          <pc:sldMk cId="1464423347" sldId="307"/>
        </pc:sldMkLst>
      </pc:sldChg>
      <pc:sldChg chg="new del">
        <pc:chgData name="SEBASTIAN ORDONEZ MUNOZ" userId="e7bd0af3-5fd2-48f0-b597-8afc21aca35f" providerId="ADAL" clId="{F8F59D0A-12F9-47DD-84EC-9CBF3FFE192F}" dt="2023-07-10T14:04:08.384" v="229" actId="47"/>
        <pc:sldMkLst>
          <pc:docMk/>
          <pc:sldMk cId="891367060" sldId="308"/>
        </pc:sldMkLst>
      </pc:sldChg>
      <pc:sldChg chg="add mod modShow">
        <pc:chgData name="SEBASTIAN ORDONEZ MUNOZ" userId="e7bd0af3-5fd2-48f0-b597-8afc21aca35f" providerId="ADAL" clId="{F8F59D0A-12F9-47DD-84EC-9CBF3FFE192F}" dt="2023-07-10T14:04:03.928" v="228" actId="729"/>
        <pc:sldMkLst>
          <pc:docMk/>
          <pc:sldMk cId="561695657" sldId="309"/>
        </pc:sldMkLst>
      </pc:sldChg>
      <pc:sldChg chg="add mod modShow">
        <pc:chgData name="SEBASTIAN ORDONEZ MUNOZ" userId="e7bd0af3-5fd2-48f0-b597-8afc21aca35f" providerId="ADAL" clId="{F8F59D0A-12F9-47DD-84EC-9CBF3FFE192F}" dt="2023-07-10T14:04:03.928" v="228" actId="729"/>
        <pc:sldMkLst>
          <pc:docMk/>
          <pc:sldMk cId="2755201683" sldId="310"/>
        </pc:sldMkLst>
      </pc:sldChg>
      <pc:sldChg chg="add mod modShow">
        <pc:chgData name="SEBASTIAN ORDONEZ MUNOZ" userId="e7bd0af3-5fd2-48f0-b597-8afc21aca35f" providerId="ADAL" clId="{F8F59D0A-12F9-47DD-84EC-9CBF3FFE192F}" dt="2023-07-10T14:04:03.928" v="228" actId="729"/>
        <pc:sldMkLst>
          <pc:docMk/>
          <pc:sldMk cId="3948841075" sldId="311"/>
        </pc:sldMkLst>
      </pc:sldChg>
      <pc:sldChg chg="add mod modShow">
        <pc:chgData name="SEBASTIAN ORDONEZ MUNOZ" userId="e7bd0af3-5fd2-48f0-b597-8afc21aca35f" providerId="ADAL" clId="{F8F59D0A-12F9-47DD-84EC-9CBF3FFE192F}" dt="2023-07-10T14:04:03.928" v="228" actId="729"/>
        <pc:sldMkLst>
          <pc:docMk/>
          <pc:sldMk cId="2429547684" sldId="312"/>
        </pc:sldMkLst>
      </pc:sldChg>
      <pc:sldChg chg="add mod modShow">
        <pc:chgData name="SEBASTIAN ORDONEZ MUNOZ" userId="e7bd0af3-5fd2-48f0-b597-8afc21aca35f" providerId="ADAL" clId="{F8F59D0A-12F9-47DD-84EC-9CBF3FFE192F}" dt="2023-07-10T14:04:03.928" v="228" actId="729"/>
        <pc:sldMkLst>
          <pc:docMk/>
          <pc:sldMk cId="803135394" sldId="313"/>
        </pc:sldMkLst>
      </pc:sldChg>
      <pc:sldChg chg="add mod modShow">
        <pc:chgData name="SEBASTIAN ORDONEZ MUNOZ" userId="e7bd0af3-5fd2-48f0-b597-8afc21aca35f" providerId="ADAL" clId="{F8F59D0A-12F9-47DD-84EC-9CBF3FFE192F}" dt="2023-07-10T14:04:03.928" v="228" actId="729"/>
        <pc:sldMkLst>
          <pc:docMk/>
          <pc:sldMk cId="2450009614" sldId="314"/>
        </pc:sldMkLst>
      </pc:sldChg>
      <pc:sldChg chg="add mod modShow">
        <pc:chgData name="SEBASTIAN ORDONEZ MUNOZ" userId="e7bd0af3-5fd2-48f0-b597-8afc21aca35f" providerId="ADAL" clId="{F8F59D0A-12F9-47DD-84EC-9CBF3FFE192F}" dt="2023-07-10T14:04:03.928" v="228" actId="729"/>
        <pc:sldMkLst>
          <pc:docMk/>
          <pc:sldMk cId="3705364188" sldId="315"/>
        </pc:sldMkLst>
      </pc:sldChg>
      <pc:sldChg chg="add mod modShow">
        <pc:chgData name="SEBASTIAN ORDONEZ MUNOZ" userId="e7bd0af3-5fd2-48f0-b597-8afc21aca35f" providerId="ADAL" clId="{F8F59D0A-12F9-47DD-84EC-9CBF3FFE192F}" dt="2023-07-10T14:04:03.928" v="228" actId="729"/>
        <pc:sldMkLst>
          <pc:docMk/>
          <pc:sldMk cId="314368130" sldId="316"/>
        </pc:sldMkLst>
      </pc:sldChg>
      <pc:sldChg chg="add mod modShow">
        <pc:chgData name="SEBASTIAN ORDONEZ MUNOZ" userId="e7bd0af3-5fd2-48f0-b597-8afc21aca35f" providerId="ADAL" clId="{F8F59D0A-12F9-47DD-84EC-9CBF3FFE192F}" dt="2023-07-10T14:04:03.928" v="228" actId="729"/>
        <pc:sldMkLst>
          <pc:docMk/>
          <pc:sldMk cId="991098781" sldId="317"/>
        </pc:sldMkLst>
      </pc:sldChg>
      <pc:sldChg chg="add mod modShow">
        <pc:chgData name="SEBASTIAN ORDONEZ MUNOZ" userId="e7bd0af3-5fd2-48f0-b597-8afc21aca35f" providerId="ADAL" clId="{F8F59D0A-12F9-47DD-84EC-9CBF3FFE192F}" dt="2023-07-10T14:04:03.928" v="228" actId="729"/>
        <pc:sldMkLst>
          <pc:docMk/>
          <pc:sldMk cId="3036159025" sldId="318"/>
        </pc:sldMkLst>
      </pc:sldChg>
      <pc:sldChg chg="add mod modShow">
        <pc:chgData name="SEBASTIAN ORDONEZ MUNOZ" userId="e7bd0af3-5fd2-48f0-b597-8afc21aca35f" providerId="ADAL" clId="{F8F59D0A-12F9-47DD-84EC-9CBF3FFE192F}" dt="2023-07-10T14:04:03.928" v="228" actId="729"/>
        <pc:sldMkLst>
          <pc:docMk/>
          <pc:sldMk cId="252376286" sldId="319"/>
        </pc:sldMkLst>
      </pc:sldChg>
      <pc:sldChg chg="add mod modShow">
        <pc:chgData name="SEBASTIAN ORDONEZ MUNOZ" userId="e7bd0af3-5fd2-48f0-b597-8afc21aca35f" providerId="ADAL" clId="{F8F59D0A-12F9-47DD-84EC-9CBF3FFE192F}" dt="2023-07-10T14:04:03.928" v="228" actId="729"/>
        <pc:sldMkLst>
          <pc:docMk/>
          <pc:sldMk cId="1548978248" sldId="320"/>
        </pc:sldMkLst>
      </pc:sldChg>
      <pc:sldChg chg="add mod modShow">
        <pc:chgData name="SEBASTIAN ORDONEZ MUNOZ" userId="e7bd0af3-5fd2-48f0-b597-8afc21aca35f" providerId="ADAL" clId="{F8F59D0A-12F9-47DD-84EC-9CBF3FFE192F}" dt="2023-07-10T14:04:03.928" v="228" actId="729"/>
        <pc:sldMkLst>
          <pc:docMk/>
          <pc:sldMk cId="1274361291" sldId="321"/>
        </pc:sldMkLst>
      </pc:sldChg>
      <pc:sldChg chg="add mod modShow">
        <pc:chgData name="SEBASTIAN ORDONEZ MUNOZ" userId="e7bd0af3-5fd2-48f0-b597-8afc21aca35f" providerId="ADAL" clId="{F8F59D0A-12F9-47DD-84EC-9CBF3FFE192F}" dt="2023-07-10T14:04:03.928" v="228" actId="729"/>
        <pc:sldMkLst>
          <pc:docMk/>
          <pc:sldMk cId="1287694010" sldId="322"/>
        </pc:sldMkLst>
      </pc:sldChg>
      <pc:sldChg chg="add mod modShow">
        <pc:chgData name="SEBASTIAN ORDONEZ MUNOZ" userId="e7bd0af3-5fd2-48f0-b597-8afc21aca35f" providerId="ADAL" clId="{F8F59D0A-12F9-47DD-84EC-9CBF3FFE192F}" dt="2023-07-10T14:04:03.928" v="228" actId="729"/>
        <pc:sldMkLst>
          <pc:docMk/>
          <pc:sldMk cId="2963567356" sldId="323"/>
        </pc:sldMkLst>
      </pc:sldChg>
      <pc:sldChg chg="add mod modShow">
        <pc:chgData name="SEBASTIAN ORDONEZ MUNOZ" userId="e7bd0af3-5fd2-48f0-b597-8afc21aca35f" providerId="ADAL" clId="{F8F59D0A-12F9-47DD-84EC-9CBF3FFE192F}" dt="2023-07-10T14:04:03.928" v="228" actId="729"/>
        <pc:sldMkLst>
          <pc:docMk/>
          <pc:sldMk cId="1140876614" sldId="324"/>
        </pc:sldMkLst>
      </pc:sldChg>
      <pc:sldChg chg="add mod modShow">
        <pc:chgData name="SEBASTIAN ORDONEZ MUNOZ" userId="e7bd0af3-5fd2-48f0-b597-8afc21aca35f" providerId="ADAL" clId="{F8F59D0A-12F9-47DD-84EC-9CBF3FFE192F}" dt="2023-07-10T14:04:03.928" v="228" actId="729"/>
        <pc:sldMkLst>
          <pc:docMk/>
          <pc:sldMk cId="2692567839" sldId="325"/>
        </pc:sldMkLst>
      </pc:sldChg>
      <pc:sldChg chg="add mod modShow">
        <pc:chgData name="SEBASTIAN ORDONEZ MUNOZ" userId="e7bd0af3-5fd2-48f0-b597-8afc21aca35f" providerId="ADAL" clId="{F8F59D0A-12F9-47DD-84EC-9CBF3FFE192F}" dt="2023-07-10T14:04:03.928" v="228" actId="729"/>
        <pc:sldMkLst>
          <pc:docMk/>
          <pc:sldMk cId="25158929" sldId="326"/>
        </pc:sldMkLst>
      </pc:sldChg>
      <pc:sldChg chg="add mod modShow">
        <pc:chgData name="SEBASTIAN ORDONEZ MUNOZ" userId="e7bd0af3-5fd2-48f0-b597-8afc21aca35f" providerId="ADAL" clId="{F8F59D0A-12F9-47DD-84EC-9CBF3FFE192F}" dt="2023-07-10T14:04:03.928" v="228" actId="729"/>
        <pc:sldMkLst>
          <pc:docMk/>
          <pc:sldMk cId="1009329447" sldId="327"/>
        </pc:sldMkLst>
      </pc:sldChg>
      <pc:sldChg chg="add mod modShow">
        <pc:chgData name="SEBASTIAN ORDONEZ MUNOZ" userId="e7bd0af3-5fd2-48f0-b597-8afc21aca35f" providerId="ADAL" clId="{F8F59D0A-12F9-47DD-84EC-9CBF3FFE192F}" dt="2023-07-10T14:04:03.928" v="228" actId="729"/>
        <pc:sldMkLst>
          <pc:docMk/>
          <pc:sldMk cId="1043184538" sldId="328"/>
        </pc:sldMkLst>
      </pc:sldChg>
      <pc:sldChg chg="add mod modShow">
        <pc:chgData name="SEBASTIAN ORDONEZ MUNOZ" userId="e7bd0af3-5fd2-48f0-b597-8afc21aca35f" providerId="ADAL" clId="{F8F59D0A-12F9-47DD-84EC-9CBF3FFE192F}" dt="2023-07-10T14:04:03.928" v="228" actId="729"/>
        <pc:sldMkLst>
          <pc:docMk/>
          <pc:sldMk cId="3664519251" sldId="329"/>
        </pc:sldMkLst>
      </pc:sldChg>
      <pc:sldChg chg="add mod modShow">
        <pc:chgData name="SEBASTIAN ORDONEZ MUNOZ" userId="e7bd0af3-5fd2-48f0-b597-8afc21aca35f" providerId="ADAL" clId="{F8F59D0A-12F9-47DD-84EC-9CBF3FFE192F}" dt="2023-07-10T14:04:03.928" v="228" actId="729"/>
        <pc:sldMkLst>
          <pc:docMk/>
          <pc:sldMk cId="3431541595" sldId="330"/>
        </pc:sldMkLst>
      </pc:sldChg>
      <pc:sldChg chg="add mod modShow">
        <pc:chgData name="SEBASTIAN ORDONEZ MUNOZ" userId="e7bd0af3-5fd2-48f0-b597-8afc21aca35f" providerId="ADAL" clId="{F8F59D0A-12F9-47DD-84EC-9CBF3FFE192F}" dt="2023-07-10T14:04:03.928" v="228" actId="729"/>
        <pc:sldMkLst>
          <pc:docMk/>
          <pc:sldMk cId="915540236" sldId="331"/>
        </pc:sldMkLst>
      </pc:sldChg>
      <pc:sldChg chg="add mod modShow">
        <pc:chgData name="SEBASTIAN ORDONEZ MUNOZ" userId="e7bd0af3-5fd2-48f0-b597-8afc21aca35f" providerId="ADAL" clId="{F8F59D0A-12F9-47DD-84EC-9CBF3FFE192F}" dt="2023-07-10T14:04:03.928" v="228" actId="729"/>
        <pc:sldMkLst>
          <pc:docMk/>
          <pc:sldMk cId="593857633" sldId="332"/>
        </pc:sldMkLst>
      </pc:sldChg>
      <pc:sldChg chg="add mod modShow">
        <pc:chgData name="SEBASTIAN ORDONEZ MUNOZ" userId="e7bd0af3-5fd2-48f0-b597-8afc21aca35f" providerId="ADAL" clId="{F8F59D0A-12F9-47DD-84EC-9CBF3FFE192F}" dt="2023-07-10T14:04:03.928" v="228" actId="729"/>
        <pc:sldMkLst>
          <pc:docMk/>
          <pc:sldMk cId="973343082" sldId="333"/>
        </pc:sldMkLst>
      </pc:sldChg>
      <pc:sldChg chg="add mod modShow">
        <pc:chgData name="SEBASTIAN ORDONEZ MUNOZ" userId="e7bd0af3-5fd2-48f0-b597-8afc21aca35f" providerId="ADAL" clId="{F8F59D0A-12F9-47DD-84EC-9CBF3FFE192F}" dt="2023-07-10T14:04:03.928" v="228" actId="729"/>
        <pc:sldMkLst>
          <pc:docMk/>
          <pc:sldMk cId="196102112" sldId="334"/>
        </pc:sldMkLst>
      </pc:sldChg>
      <pc:sldChg chg="add mod modShow">
        <pc:chgData name="SEBASTIAN ORDONEZ MUNOZ" userId="e7bd0af3-5fd2-48f0-b597-8afc21aca35f" providerId="ADAL" clId="{F8F59D0A-12F9-47DD-84EC-9CBF3FFE192F}" dt="2023-07-10T14:04:03.928" v="228" actId="729"/>
        <pc:sldMkLst>
          <pc:docMk/>
          <pc:sldMk cId="2376837281" sldId="335"/>
        </pc:sldMkLst>
      </pc:sldChg>
      <pc:sldChg chg="add mod modShow">
        <pc:chgData name="SEBASTIAN ORDONEZ MUNOZ" userId="e7bd0af3-5fd2-48f0-b597-8afc21aca35f" providerId="ADAL" clId="{F8F59D0A-12F9-47DD-84EC-9CBF3FFE192F}" dt="2023-07-10T14:04:03.928" v="228" actId="729"/>
        <pc:sldMkLst>
          <pc:docMk/>
          <pc:sldMk cId="2442455209" sldId="336"/>
        </pc:sldMkLst>
      </pc:sldChg>
      <pc:sldChg chg="add mod modShow">
        <pc:chgData name="SEBASTIAN ORDONEZ MUNOZ" userId="e7bd0af3-5fd2-48f0-b597-8afc21aca35f" providerId="ADAL" clId="{F8F59D0A-12F9-47DD-84EC-9CBF3FFE192F}" dt="2023-07-10T14:04:03.928" v="228" actId="729"/>
        <pc:sldMkLst>
          <pc:docMk/>
          <pc:sldMk cId="2493455216" sldId="337"/>
        </pc:sldMkLst>
      </pc:sldChg>
      <pc:sldChg chg="add mod modShow">
        <pc:chgData name="SEBASTIAN ORDONEZ MUNOZ" userId="e7bd0af3-5fd2-48f0-b597-8afc21aca35f" providerId="ADAL" clId="{F8F59D0A-12F9-47DD-84EC-9CBF3FFE192F}" dt="2023-07-10T14:04:03.928" v="228" actId="729"/>
        <pc:sldMkLst>
          <pc:docMk/>
          <pc:sldMk cId="3244615272" sldId="338"/>
        </pc:sldMkLst>
      </pc:sldChg>
      <pc:sldChg chg="add mod modShow">
        <pc:chgData name="SEBASTIAN ORDONEZ MUNOZ" userId="e7bd0af3-5fd2-48f0-b597-8afc21aca35f" providerId="ADAL" clId="{F8F59D0A-12F9-47DD-84EC-9CBF3FFE192F}" dt="2023-07-10T14:04:03.928" v="228" actId="729"/>
        <pc:sldMkLst>
          <pc:docMk/>
          <pc:sldMk cId="4061566476" sldId="339"/>
        </pc:sldMkLst>
      </pc:sldChg>
      <pc:sldChg chg="add mod modShow">
        <pc:chgData name="SEBASTIAN ORDONEZ MUNOZ" userId="e7bd0af3-5fd2-48f0-b597-8afc21aca35f" providerId="ADAL" clId="{F8F59D0A-12F9-47DD-84EC-9CBF3FFE192F}" dt="2023-07-10T14:04:03.928" v="228" actId="729"/>
        <pc:sldMkLst>
          <pc:docMk/>
          <pc:sldMk cId="301812703" sldId="340"/>
        </pc:sldMkLst>
      </pc:sldChg>
      <pc:sldChg chg="add mod modShow">
        <pc:chgData name="SEBASTIAN ORDONEZ MUNOZ" userId="e7bd0af3-5fd2-48f0-b597-8afc21aca35f" providerId="ADAL" clId="{F8F59D0A-12F9-47DD-84EC-9CBF3FFE192F}" dt="2023-07-10T14:04:03.928" v="228" actId="729"/>
        <pc:sldMkLst>
          <pc:docMk/>
          <pc:sldMk cId="3051917352" sldId="341"/>
        </pc:sldMkLst>
      </pc:sldChg>
      <pc:sldChg chg="add mod modShow">
        <pc:chgData name="SEBASTIAN ORDONEZ MUNOZ" userId="e7bd0af3-5fd2-48f0-b597-8afc21aca35f" providerId="ADAL" clId="{F8F59D0A-12F9-47DD-84EC-9CBF3FFE192F}" dt="2023-07-10T14:04:03.928" v="228" actId="729"/>
        <pc:sldMkLst>
          <pc:docMk/>
          <pc:sldMk cId="3557211988" sldId="342"/>
        </pc:sldMkLst>
      </pc:sldChg>
      <pc:sldChg chg="add mod modShow">
        <pc:chgData name="SEBASTIAN ORDONEZ MUNOZ" userId="e7bd0af3-5fd2-48f0-b597-8afc21aca35f" providerId="ADAL" clId="{F8F59D0A-12F9-47DD-84EC-9CBF3FFE192F}" dt="2023-07-10T14:04:03.928" v="228" actId="729"/>
        <pc:sldMkLst>
          <pc:docMk/>
          <pc:sldMk cId="1450253998" sldId="343"/>
        </pc:sldMkLst>
      </pc:sldChg>
      <pc:sldChg chg="add mod modShow">
        <pc:chgData name="SEBASTIAN ORDONEZ MUNOZ" userId="e7bd0af3-5fd2-48f0-b597-8afc21aca35f" providerId="ADAL" clId="{F8F59D0A-12F9-47DD-84EC-9CBF3FFE192F}" dt="2023-07-10T14:04:03.928" v="228" actId="729"/>
        <pc:sldMkLst>
          <pc:docMk/>
          <pc:sldMk cId="911322851" sldId="344"/>
        </pc:sldMkLst>
      </pc:sldChg>
      <pc:sldChg chg="add mod modShow">
        <pc:chgData name="SEBASTIAN ORDONEZ MUNOZ" userId="e7bd0af3-5fd2-48f0-b597-8afc21aca35f" providerId="ADAL" clId="{F8F59D0A-12F9-47DD-84EC-9CBF3FFE192F}" dt="2023-07-10T14:04:03.928" v="228" actId="729"/>
        <pc:sldMkLst>
          <pc:docMk/>
          <pc:sldMk cId="1598560364" sldId="345"/>
        </pc:sldMkLst>
      </pc:sldChg>
      <pc:sldChg chg="add mod modShow">
        <pc:chgData name="SEBASTIAN ORDONEZ MUNOZ" userId="e7bd0af3-5fd2-48f0-b597-8afc21aca35f" providerId="ADAL" clId="{F8F59D0A-12F9-47DD-84EC-9CBF3FFE192F}" dt="2023-07-10T14:04:03.928" v="228" actId="729"/>
        <pc:sldMkLst>
          <pc:docMk/>
          <pc:sldMk cId="3798614408" sldId="346"/>
        </pc:sldMkLst>
      </pc:sldChg>
      <pc:sldChg chg="add mod modShow">
        <pc:chgData name="SEBASTIAN ORDONEZ MUNOZ" userId="e7bd0af3-5fd2-48f0-b597-8afc21aca35f" providerId="ADAL" clId="{F8F59D0A-12F9-47DD-84EC-9CBF3FFE192F}" dt="2023-07-10T14:04:03.928" v="228" actId="729"/>
        <pc:sldMkLst>
          <pc:docMk/>
          <pc:sldMk cId="2026655784" sldId="347"/>
        </pc:sldMkLst>
      </pc:sldChg>
      <pc:sldChg chg="add mod modShow">
        <pc:chgData name="SEBASTIAN ORDONEZ MUNOZ" userId="e7bd0af3-5fd2-48f0-b597-8afc21aca35f" providerId="ADAL" clId="{F8F59D0A-12F9-47DD-84EC-9CBF3FFE192F}" dt="2023-07-10T14:04:03.928" v="228" actId="729"/>
        <pc:sldMkLst>
          <pc:docMk/>
          <pc:sldMk cId="2366114678" sldId="348"/>
        </pc:sldMkLst>
      </pc:sldChg>
      <pc:sldChg chg="add mod modShow">
        <pc:chgData name="SEBASTIAN ORDONEZ MUNOZ" userId="e7bd0af3-5fd2-48f0-b597-8afc21aca35f" providerId="ADAL" clId="{F8F59D0A-12F9-47DD-84EC-9CBF3FFE192F}" dt="2023-07-10T14:04:03.928" v="228" actId="729"/>
        <pc:sldMkLst>
          <pc:docMk/>
          <pc:sldMk cId="3557129269" sldId="349"/>
        </pc:sldMkLst>
      </pc:sldChg>
      <pc:sldChg chg="add mod modShow">
        <pc:chgData name="SEBASTIAN ORDONEZ MUNOZ" userId="e7bd0af3-5fd2-48f0-b597-8afc21aca35f" providerId="ADAL" clId="{F8F59D0A-12F9-47DD-84EC-9CBF3FFE192F}" dt="2023-07-10T14:04:03.928" v="228" actId="729"/>
        <pc:sldMkLst>
          <pc:docMk/>
          <pc:sldMk cId="741785494" sldId="350"/>
        </pc:sldMkLst>
      </pc:sldChg>
      <pc:sldChg chg="add mod modShow">
        <pc:chgData name="SEBASTIAN ORDONEZ MUNOZ" userId="e7bd0af3-5fd2-48f0-b597-8afc21aca35f" providerId="ADAL" clId="{F8F59D0A-12F9-47DD-84EC-9CBF3FFE192F}" dt="2023-07-10T14:04:03.928" v="228" actId="729"/>
        <pc:sldMkLst>
          <pc:docMk/>
          <pc:sldMk cId="4294630228" sldId="351"/>
        </pc:sldMkLst>
      </pc:sldChg>
      <pc:sldChg chg="add mod modShow">
        <pc:chgData name="SEBASTIAN ORDONEZ MUNOZ" userId="e7bd0af3-5fd2-48f0-b597-8afc21aca35f" providerId="ADAL" clId="{F8F59D0A-12F9-47DD-84EC-9CBF3FFE192F}" dt="2023-07-10T14:04:03.928" v="228" actId="729"/>
        <pc:sldMkLst>
          <pc:docMk/>
          <pc:sldMk cId="1868936637" sldId="352"/>
        </pc:sldMkLst>
      </pc:sldChg>
      <pc:sldChg chg="add mod modShow">
        <pc:chgData name="SEBASTIAN ORDONEZ MUNOZ" userId="e7bd0af3-5fd2-48f0-b597-8afc21aca35f" providerId="ADAL" clId="{F8F59D0A-12F9-47DD-84EC-9CBF3FFE192F}" dt="2023-07-10T14:04:03.928" v="228" actId="729"/>
        <pc:sldMkLst>
          <pc:docMk/>
          <pc:sldMk cId="1140876614" sldId="353"/>
        </pc:sldMkLst>
      </pc:sldChg>
      <pc:sldChg chg="add mod modShow">
        <pc:chgData name="SEBASTIAN ORDONEZ MUNOZ" userId="e7bd0af3-5fd2-48f0-b597-8afc21aca35f" providerId="ADAL" clId="{F8F59D0A-12F9-47DD-84EC-9CBF3FFE192F}" dt="2023-07-10T14:04:03.928" v="228" actId="729"/>
        <pc:sldMkLst>
          <pc:docMk/>
          <pc:sldMk cId="4178395289" sldId="354"/>
        </pc:sldMkLst>
      </pc:sldChg>
      <pc:sldChg chg="add mod modShow">
        <pc:chgData name="SEBASTIAN ORDONEZ MUNOZ" userId="e7bd0af3-5fd2-48f0-b597-8afc21aca35f" providerId="ADAL" clId="{F8F59D0A-12F9-47DD-84EC-9CBF3FFE192F}" dt="2023-07-10T14:04:03.928" v="228" actId="729"/>
        <pc:sldMkLst>
          <pc:docMk/>
          <pc:sldMk cId="3518014318" sldId="355"/>
        </pc:sldMkLst>
      </pc:sldChg>
      <pc:sldChg chg="add mod modShow">
        <pc:chgData name="SEBASTIAN ORDONEZ MUNOZ" userId="e7bd0af3-5fd2-48f0-b597-8afc21aca35f" providerId="ADAL" clId="{F8F59D0A-12F9-47DD-84EC-9CBF3FFE192F}" dt="2023-07-10T14:04:03.928" v="228" actId="729"/>
        <pc:sldMkLst>
          <pc:docMk/>
          <pc:sldMk cId="3636510079" sldId="356"/>
        </pc:sldMkLst>
      </pc:sldChg>
      <pc:sldChg chg="add mod modShow">
        <pc:chgData name="SEBASTIAN ORDONEZ MUNOZ" userId="e7bd0af3-5fd2-48f0-b597-8afc21aca35f" providerId="ADAL" clId="{F8F59D0A-12F9-47DD-84EC-9CBF3FFE192F}" dt="2023-07-10T14:04:03.928" v="228" actId="729"/>
        <pc:sldMkLst>
          <pc:docMk/>
          <pc:sldMk cId="3648874733" sldId="357"/>
        </pc:sldMkLst>
      </pc:sldChg>
      <pc:sldChg chg="add mod modShow">
        <pc:chgData name="SEBASTIAN ORDONEZ MUNOZ" userId="e7bd0af3-5fd2-48f0-b597-8afc21aca35f" providerId="ADAL" clId="{F8F59D0A-12F9-47DD-84EC-9CBF3FFE192F}" dt="2023-07-10T14:04:03.928" v="228" actId="729"/>
        <pc:sldMkLst>
          <pc:docMk/>
          <pc:sldMk cId="972372491" sldId="358"/>
        </pc:sldMkLst>
      </pc:sldChg>
      <pc:sldChg chg="add mod modShow">
        <pc:chgData name="SEBASTIAN ORDONEZ MUNOZ" userId="e7bd0af3-5fd2-48f0-b597-8afc21aca35f" providerId="ADAL" clId="{F8F59D0A-12F9-47DD-84EC-9CBF3FFE192F}" dt="2023-07-10T14:04:03.928" v="228" actId="729"/>
        <pc:sldMkLst>
          <pc:docMk/>
          <pc:sldMk cId="1753623711" sldId="359"/>
        </pc:sldMkLst>
      </pc:sldChg>
      <pc:sldChg chg="add mod modShow">
        <pc:chgData name="SEBASTIAN ORDONEZ MUNOZ" userId="e7bd0af3-5fd2-48f0-b597-8afc21aca35f" providerId="ADAL" clId="{F8F59D0A-12F9-47DD-84EC-9CBF3FFE192F}" dt="2023-07-10T14:04:03.928" v="228" actId="729"/>
        <pc:sldMkLst>
          <pc:docMk/>
          <pc:sldMk cId="72298677" sldId="360"/>
        </pc:sldMkLst>
      </pc:sldChg>
      <pc:sldChg chg="add mod modShow">
        <pc:chgData name="SEBASTIAN ORDONEZ MUNOZ" userId="e7bd0af3-5fd2-48f0-b597-8afc21aca35f" providerId="ADAL" clId="{F8F59D0A-12F9-47DD-84EC-9CBF3FFE192F}" dt="2023-07-10T14:04:03.928" v="228" actId="729"/>
        <pc:sldMkLst>
          <pc:docMk/>
          <pc:sldMk cId="2859337950" sldId="361"/>
        </pc:sldMkLst>
      </pc:sldChg>
      <pc:sldChg chg="add mod modShow">
        <pc:chgData name="SEBASTIAN ORDONEZ MUNOZ" userId="e7bd0af3-5fd2-48f0-b597-8afc21aca35f" providerId="ADAL" clId="{F8F59D0A-12F9-47DD-84EC-9CBF3FFE192F}" dt="2023-07-10T14:04:03.928" v="228" actId="729"/>
        <pc:sldMkLst>
          <pc:docMk/>
          <pc:sldMk cId="3995473948" sldId="362"/>
        </pc:sldMkLst>
      </pc:sldChg>
      <pc:sldChg chg="add mod modShow">
        <pc:chgData name="SEBASTIAN ORDONEZ MUNOZ" userId="e7bd0af3-5fd2-48f0-b597-8afc21aca35f" providerId="ADAL" clId="{F8F59D0A-12F9-47DD-84EC-9CBF3FFE192F}" dt="2023-07-10T14:04:03.928" v="228" actId="729"/>
        <pc:sldMkLst>
          <pc:docMk/>
          <pc:sldMk cId="3837341275" sldId="363"/>
        </pc:sldMkLst>
      </pc:sldChg>
      <pc:sldChg chg="addSp modSp add mod">
        <pc:chgData name="SEBASTIAN ORDONEZ MUNOZ" userId="e7bd0af3-5fd2-48f0-b597-8afc21aca35f" providerId="ADAL" clId="{F8F59D0A-12F9-47DD-84EC-9CBF3FFE192F}" dt="2023-07-10T14:14:15.304" v="484" actId="121"/>
        <pc:sldMkLst>
          <pc:docMk/>
          <pc:sldMk cId="2816699786" sldId="364"/>
        </pc:sldMkLst>
        <pc:spChg chg="mod">
          <ac:chgData name="SEBASTIAN ORDONEZ MUNOZ" userId="e7bd0af3-5fd2-48f0-b597-8afc21aca35f" providerId="ADAL" clId="{F8F59D0A-12F9-47DD-84EC-9CBF3FFE192F}" dt="2023-07-10T14:13:51.305" v="432" actId="14100"/>
          <ac:spMkLst>
            <pc:docMk/>
            <pc:sldMk cId="2816699786" sldId="364"/>
            <ac:spMk id="4" creationId="{7059E30C-3861-38B7-CBB9-8F19C58D393C}"/>
          </ac:spMkLst>
        </pc:spChg>
        <pc:graphicFrameChg chg="mod modGraphic">
          <ac:chgData name="SEBASTIAN ORDONEZ MUNOZ" userId="e7bd0af3-5fd2-48f0-b597-8afc21aca35f" providerId="ADAL" clId="{F8F59D0A-12F9-47DD-84EC-9CBF3FFE192F}" dt="2023-07-10T14:14:15.304" v="484" actId="121"/>
          <ac:graphicFrameMkLst>
            <pc:docMk/>
            <pc:sldMk cId="2816699786" sldId="364"/>
            <ac:graphicFrameMk id="5" creationId="{474AE394-A37D-6663-A62C-4CCE683A8803}"/>
          </ac:graphicFrameMkLst>
        </pc:graphicFrameChg>
        <pc:cxnChg chg="add mod">
          <ac:chgData name="SEBASTIAN ORDONEZ MUNOZ" userId="e7bd0af3-5fd2-48f0-b597-8afc21aca35f" providerId="ADAL" clId="{F8F59D0A-12F9-47DD-84EC-9CBF3FFE192F}" dt="2023-07-10T14:14:03.153" v="483" actId="1038"/>
          <ac:cxnSpMkLst>
            <pc:docMk/>
            <pc:sldMk cId="2816699786" sldId="364"/>
            <ac:cxnSpMk id="2" creationId="{A39AABC2-CD37-780B-5B8C-CF1082375825}"/>
          </ac:cxnSpMkLst>
        </pc:cxnChg>
        <pc:cxnChg chg="add mod">
          <ac:chgData name="SEBASTIAN ORDONEZ MUNOZ" userId="e7bd0af3-5fd2-48f0-b597-8afc21aca35f" providerId="ADAL" clId="{F8F59D0A-12F9-47DD-84EC-9CBF3FFE192F}" dt="2023-07-10T14:13:58.797" v="476" actId="1035"/>
          <ac:cxnSpMkLst>
            <pc:docMk/>
            <pc:sldMk cId="2816699786" sldId="364"/>
            <ac:cxnSpMk id="3" creationId="{6D6FB069-FE09-778C-137D-14B112A1F43F}"/>
          </ac:cxnSpMkLst>
        </pc:cxnChg>
      </pc:sldChg>
      <pc:sldChg chg="addSp delSp modSp new mod">
        <pc:chgData name="SEBASTIAN ORDONEZ MUNOZ" userId="e7bd0af3-5fd2-48f0-b597-8afc21aca35f" providerId="ADAL" clId="{F8F59D0A-12F9-47DD-84EC-9CBF3FFE192F}" dt="2023-07-10T21:04:46.666" v="1582" actId="20577"/>
        <pc:sldMkLst>
          <pc:docMk/>
          <pc:sldMk cId="3162157412" sldId="365"/>
        </pc:sldMkLst>
        <pc:spChg chg="del">
          <ac:chgData name="SEBASTIAN ORDONEZ MUNOZ" userId="e7bd0af3-5fd2-48f0-b597-8afc21aca35f" providerId="ADAL" clId="{F8F59D0A-12F9-47DD-84EC-9CBF3FFE192F}" dt="2023-07-10T15:25:01.171" v="766" actId="478"/>
          <ac:spMkLst>
            <pc:docMk/>
            <pc:sldMk cId="3162157412" sldId="365"/>
            <ac:spMk id="2" creationId="{94D20FB5-CE26-871C-D1DC-5E8FFDB32C84}"/>
          </ac:spMkLst>
        </pc:spChg>
        <pc:spChg chg="del">
          <ac:chgData name="SEBASTIAN ORDONEZ MUNOZ" userId="e7bd0af3-5fd2-48f0-b597-8afc21aca35f" providerId="ADAL" clId="{F8F59D0A-12F9-47DD-84EC-9CBF3FFE192F}" dt="2023-07-10T15:25:01.171" v="766" actId="478"/>
          <ac:spMkLst>
            <pc:docMk/>
            <pc:sldMk cId="3162157412" sldId="365"/>
            <ac:spMk id="3" creationId="{B77648F2-9B28-5CCC-4EBA-290EB79F8BE3}"/>
          </ac:spMkLst>
        </pc:spChg>
        <pc:spChg chg="add mod">
          <ac:chgData name="SEBASTIAN ORDONEZ MUNOZ" userId="e7bd0af3-5fd2-48f0-b597-8afc21aca35f" providerId="ADAL" clId="{F8F59D0A-12F9-47DD-84EC-9CBF3FFE192F}" dt="2023-07-10T15:29:49.269" v="877" actId="20577"/>
          <ac:spMkLst>
            <pc:docMk/>
            <pc:sldMk cId="3162157412" sldId="365"/>
            <ac:spMk id="6" creationId="{C368A58E-D7E4-396B-70EA-06A3B4B8CE12}"/>
          </ac:spMkLst>
        </pc:spChg>
        <pc:graphicFrameChg chg="add del mod">
          <ac:chgData name="SEBASTIAN ORDONEZ MUNOZ" userId="e7bd0af3-5fd2-48f0-b597-8afc21aca35f" providerId="ADAL" clId="{F8F59D0A-12F9-47DD-84EC-9CBF3FFE192F}" dt="2023-07-10T15:25:04.705" v="768"/>
          <ac:graphicFrameMkLst>
            <pc:docMk/>
            <pc:sldMk cId="3162157412" sldId="365"/>
            <ac:graphicFrameMk id="4" creationId="{955C1C06-CC90-B606-F9EB-26205ADA0EA8}"/>
          </ac:graphicFrameMkLst>
        </pc:graphicFrameChg>
        <pc:graphicFrameChg chg="add mod modGraphic">
          <ac:chgData name="SEBASTIAN ORDONEZ MUNOZ" userId="e7bd0af3-5fd2-48f0-b597-8afc21aca35f" providerId="ADAL" clId="{F8F59D0A-12F9-47DD-84EC-9CBF3FFE192F}" dt="2023-07-10T21:04:46.666" v="1582" actId="20577"/>
          <ac:graphicFrameMkLst>
            <pc:docMk/>
            <pc:sldMk cId="3162157412" sldId="365"/>
            <ac:graphicFrameMk id="5" creationId="{B522C403-A531-0B52-9AAE-DFA611CD7735}"/>
          </ac:graphicFrameMkLst>
        </pc:graphicFrameChg>
        <pc:cxnChg chg="add mod">
          <ac:chgData name="SEBASTIAN ORDONEZ MUNOZ" userId="e7bd0af3-5fd2-48f0-b597-8afc21aca35f" providerId="ADAL" clId="{F8F59D0A-12F9-47DD-84EC-9CBF3FFE192F}" dt="2023-07-10T15:27:19.937" v="793" actId="1076"/>
          <ac:cxnSpMkLst>
            <pc:docMk/>
            <pc:sldMk cId="3162157412" sldId="365"/>
            <ac:cxnSpMk id="7" creationId="{3685C884-2C30-C98D-C1C6-C951012FE4B0}"/>
          </ac:cxnSpMkLst>
        </pc:cxnChg>
        <pc:cxnChg chg="add mod">
          <ac:chgData name="SEBASTIAN ORDONEZ MUNOZ" userId="e7bd0af3-5fd2-48f0-b597-8afc21aca35f" providerId="ADAL" clId="{F8F59D0A-12F9-47DD-84EC-9CBF3FFE192F}" dt="2023-07-10T15:27:19.937" v="793" actId="1076"/>
          <ac:cxnSpMkLst>
            <pc:docMk/>
            <pc:sldMk cId="3162157412" sldId="365"/>
            <ac:cxnSpMk id="8" creationId="{0BFB9051-0A72-5293-132E-FB095CF8E5C7}"/>
          </ac:cxnSpMkLst>
        </pc:cxnChg>
      </pc:sldChg>
      <pc:sldChg chg="addSp delSp modSp new mod">
        <pc:chgData name="SEBASTIAN ORDONEZ MUNOZ" userId="e7bd0af3-5fd2-48f0-b597-8afc21aca35f" providerId="ADAL" clId="{F8F59D0A-12F9-47DD-84EC-9CBF3FFE192F}" dt="2023-07-10T17:16:28.382" v="1107"/>
        <pc:sldMkLst>
          <pc:docMk/>
          <pc:sldMk cId="2492036635" sldId="366"/>
        </pc:sldMkLst>
        <pc:spChg chg="del">
          <ac:chgData name="SEBASTIAN ORDONEZ MUNOZ" userId="e7bd0af3-5fd2-48f0-b597-8afc21aca35f" providerId="ADAL" clId="{F8F59D0A-12F9-47DD-84EC-9CBF3FFE192F}" dt="2023-07-10T17:15:31.035" v="1101" actId="478"/>
          <ac:spMkLst>
            <pc:docMk/>
            <pc:sldMk cId="2492036635" sldId="366"/>
            <ac:spMk id="2" creationId="{DD6025A3-21DC-7F96-63B5-9EC15866C1B1}"/>
          </ac:spMkLst>
        </pc:spChg>
        <pc:spChg chg="del">
          <ac:chgData name="SEBASTIAN ORDONEZ MUNOZ" userId="e7bd0af3-5fd2-48f0-b597-8afc21aca35f" providerId="ADAL" clId="{F8F59D0A-12F9-47DD-84EC-9CBF3FFE192F}" dt="2023-07-10T17:15:31.035" v="1101" actId="478"/>
          <ac:spMkLst>
            <pc:docMk/>
            <pc:sldMk cId="2492036635" sldId="366"/>
            <ac:spMk id="3" creationId="{8C1C0F8D-CF02-A698-B9C3-E62B4D60E61C}"/>
          </ac:spMkLst>
        </pc:spChg>
        <pc:spChg chg="add mod">
          <ac:chgData name="SEBASTIAN ORDONEZ MUNOZ" userId="e7bd0af3-5fd2-48f0-b597-8afc21aca35f" providerId="ADAL" clId="{F8F59D0A-12F9-47DD-84EC-9CBF3FFE192F}" dt="2023-07-10T17:16:28.382" v="1107"/>
          <ac:spMkLst>
            <pc:docMk/>
            <pc:sldMk cId="2492036635" sldId="366"/>
            <ac:spMk id="6" creationId="{4DEBA701-2611-270E-E14F-6DF7595FDA9A}"/>
          </ac:spMkLst>
        </pc:spChg>
        <pc:graphicFrameChg chg="add del mod">
          <ac:chgData name="SEBASTIAN ORDONEZ MUNOZ" userId="e7bd0af3-5fd2-48f0-b597-8afc21aca35f" providerId="ADAL" clId="{F8F59D0A-12F9-47DD-84EC-9CBF3FFE192F}" dt="2023-07-10T17:15:33.581" v="1103"/>
          <ac:graphicFrameMkLst>
            <pc:docMk/>
            <pc:sldMk cId="2492036635" sldId="366"/>
            <ac:graphicFrameMk id="4" creationId="{21D08DCD-59FF-7636-CBA9-77C016C1FCC0}"/>
          </ac:graphicFrameMkLst>
        </pc:graphicFrameChg>
        <pc:picChg chg="add">
          <ac:chgData name="SEBASTIAN ORDONEZ MUNOZ" userId="e7bd0af3-5fd2-48f0-b597-8afc21aca35f" providerId="ADAL" clId="{F8F59D0A-12F9-47DD-84EC-9CBF3FFE192F}" dt="2023-07-10T17:15:34.982" v="1104"/>
          <ac:picMkLst>
            <pc:docMk/>
            <pc:sldMk cId="2492036635" sldId="366"/>
            <ac:picMk id="5" creationId="{F5DAD627-B4FE-747D-D1B5-4782BE6E44C5}"/>
          </ac:picMkLst>
        </pc:picChg>
      </pc:sldChg>
      <pc:sldChg chg="addSp delSp modSp new mod">
        <pc:chgData name="SEBASTIAN ORDONEZ MUNOZ" userId="e7bd0af3-5fd2-48f0-b597-8afc21aca35f" providerId="ADAL" clId="{F8F59D0A-12F9-47DD-84EC-9CBF3FFE192F}" dt="2023-07-10T17:16:30.412" v="1108"/>
        <pc:sldMkLst>
          <pc:docMk/>
          <pc:sldMk cId="3669255277" sldId="367"/>
        </pc:sldMkLst>
        <pc:spChg chg="del">
          <ac:chgData name="SEBASTIAN ORDONEZ MUNOZ" userId="e7bd0af3-5fd2-48f0-b597-8afc21aca35f" providerId="ADAL" clId="{F8F59D0A-12F9-47DD-84EC-9CBF3FFE192F}" dt="2023-07-10T17:15:52.891" v="1105" actId="478"/>
          <ac:spMkLst>
            <pc:docMk/>
            <pc:sldMk cId="3669255277" sldId="367"/>
            <ac:spMk id="2" creationId="{86FEE1FA-1885-6F17-6335-260570AA455F}"/>
          </ac:spMkLst>
        </pc:spChg>
        <pc:spChg chg="del">
          <ac:chgData name="SEBASTIAN ORDONEZ MUNOZ" userId="e7bd0af3-5fd2-48f0-b597-8afc21aca35f" providerId="ADAL" clId="{F8F59D0A-12F9-47DD-84EC-9CBF3FFE192F}" dt="2023-07-10T17:15:52.891" v="1105" actId="478"/>
          <ac:spMkLst>
            <pc:docMk/>
            <pc:sldMk cId="3669255277" sldId="367"/>
            <ac:spMk id="3" creationId="{743CB6C0-FECB-511C-31EA-929CE0796396}"/>
          </ac:spMkLst>
        </pc:spChg>
        <pc:spChg chg="add mod">
          <ac:chgData name="SEBASTIAN ORDONEZ MUNOZ" userId="e7bd0af3-5fd2-48f0-b597-8afc21aca35f" providerId="ADAL" clId="{F8F59D0A-12F9-47DD-84EC-9CBF3FFE192F}" dt="2023-07-10T17:16:30.412" v="1108"/>
          <ac:spMkLst>
            <pc:docMk/>
            <pc:sldMk cId="3669255277" sldId="367"/>
            <ac:spMk id="5" creationId="{9D5E108E-DE94-4588-A40F-2459DBBFF544}"/>
          </ac:spMkLst>
        </pc:spChg>
        <pc:picChg chg="add">
          <ac:chgData name="SEBASTIAN ORDONEZ MUNOZ" userId="e7bd0af3-5fd2-48f0-b597-8afc21aca35f" providerId="ADAL" clId="{F8F59D0A-12F9-47DD-84EC-9CBF3FFE192F}" dt="2023-07-10T17:15:54.417" v="1106"/>
          <ac:picMkLst>
            <pc:docMk/>
            <pc:sldMk cId="3669255277" sldId="367"/>
            <ac:picMk id="4" creationId="{488EB841-6078-EDDF-9BEA-A79293671390}"/>
          </ac:picMkLst>
        </pc:picChg>
      </pc:sldChg>
      <pc:sldChg chg="addSp delSp modSp new mod">
        <pc:chgData name="SEBASTIAN ORDONEZ MUNOZ" userId="e7bd0af3-5fd2-48f0-b597-8afc21aca35f" providerId="ADAL" clId="{F8F59D0A-12F9-47DD-84EC-9CBF3FFE192F}" dt="2023-07-10T17:18:22.803" v="1112"/>
        <pc:sldMkLst>
          <pc:docMk/>
          <pc:sldMk cId="3458721252" sldId="368"/>
        </pc:sldMkLst>
        <pc:spChg chg="del">
          <ac:chgData name="SEBASTIAN ORDONEZ MUNOZ" userId="e7bd0af3-5fd2-48f0-b597-8afc21aca35f" providerId="ADAL" clId="{F8F59D0A-12F9-47DD-84EC-9CBF3FFE192F}" dt="2023-07-10T17:16:36.326" v="1110" actId="478"/>
          <ac:spMkLst>
            <pc:docMk/>
            <pc:sldMk cId="3458721252" sldId="368"/>
            <ac:spMk id="2" creationId="{21F0BA5A-0782-82DE-4283-C54272F6D96D}"/>
          </ac:spMkLst>
        </pc:spChg>
        <pc:spChg chg="del">
          <ac:chgData name="SEBASTIAN ORDONEZ MUNOZ" userId="e7bd0af3-5fd2-48f0-b597-8afc21aca35f" providerId="ADAL" clId="{F8F59D0A-12F9-47DD-84EC-9CBF3FFE192F}" dt="2023-07-10T17:16:36.326" v="1110" actId="478"/>
          <ac:spMkLst>
            <pc:docMk/>
            <pc:sldMk cId="3458721252" sldId="368"/>
            <ac:spMk id="3" creationId="{5F22B23D-2426-AD10-9D25-F3DD972C2166}"/>
          </ac:spMkLst>
        </pc:spChg>
        <pc:spChg chg="add mod">
          <ac:chgData name="SEBASTIAN ORDONEZ MUNOZ" userId="e7bd0af3-5fd2-48f0-b597-8afc21aca35f" providerId="ADAL" clId="{F8F59D0A-12F9-47DD-84EC-9CBF3FFE192F}" dt="2023-07-10T17:16:32.412" v="1109"/>
          <ac:spMkLst>
            <pc:docMk/>
            <pc:sldMk cId="3458721252" sldId="368"/>
            <ac:spMk id="4" creationId="{E501126F-C817-DAD5-C5D1-8A5AAE8F9754}"/>
          </ac:spMkLst>
        </pc:spChg>
        <pc:picChg chg="add">
          <ac:chgData name="SEBASTIAN ORDONEZ MUNOZ" userId="e7bd0af3-5fd2-48f0-b597-8afc21aca35f" providerId="ADAL" clId="{F8F59D0A-12F9-47DD-84EC-9CBF3FFE192F}" dt="2023-07-10T17:18:22.803" v="1112"/>
          <ac:picMkLst>
            <pc:docMk/>
            <pc:sldMk cId="3458721252" sldId="368"/>
            <ac:picMk id="5" creationId="{59E24238-0827-972B-4C1A-DF8E4E551147}"/>
          </ac:picMkLst>
        </pc:picChg>
      </pc:sldChg>
      <pc:sldChg chg="addSp delSp modSp new mod">
        <pc:chgData name="SEBASTIAN ORDONEZ MUNOZ" userId="e7bd0af3-5fd2-48f0-b597-8afc21aca35f" providerId="ADAL" clId="{F8F59D0A-12F9-47DD-84EC-9CBF3FFE192F}" dt="2023-07-10T17:22:36.787" v="1114"/>
        <pc:sldMkLst>
          <pc:docMk/>
          <pc:sldMk cId="2941132656" sldId="369"/>
        </pc:sldMkLst>
        <pc:spChg chg="del">
          <ac:chgData name="SEBASTIAN ORDONEZ MUNOZ" userId="e7bd0af3-5fd2-48f0-b597-8afc21aca35f" providerId="ADAL" clId="{F8F59D0A-12F9-47DD-84EC-9CBF3FFE192F}" dt="2023-07-10T17:16:39.785" v="1111" actId="478"/>
          <ac:spMkLst>
            <pc:docMk/>
            <pc:sldMk cId="2941132656" sldId="369"/>
            <ac:spMk id="2" creationId="{C1E6CCB4-4262-258B-1182-6A6ACE26CB36}"/>
          </ac:spMkLst>
        </pc:spChg>
        <pc:spChg chg="del">
          <ac:chgData name="SEBASTIAN ORDONEZ MUNOZ" userId="e7bd0af3-5fd2-48f0-b597-8afc21aca35f" providerId="ADAL" clId="{F8F59D0A-12F9-47DD-84EC-9CBF3FFE192F}" dt="2023-07-10T17:16:39.785" v="1111" actId="478"/>
          <ac:spMkLst>
            <pc:docMk/>
            <pc:sldMk cId="2941132656" sldId="369"/>
            <ac:spMk id="3" creationId="{7F9FD957-9FE3-96C2-370B-A1CE96A37BF9}"/>
          </ac:spMkLst>
        </pc:spChg>
        <pc:spChg chg="add mod">
          <ac:chgData name="SEBASTIAN ORDONEZ MUNOZ" userId="e7bd0af3-5fd2-48f0-b597-8afc21aca35f" providerId="ADAL" clId="{F8F59D0A-12F9-47DD-84EC-9CBF3FFE192F}" dt="2023-07-10T17:22:36.787" v="1114"/>
          <ac:spMkLst>
            <pc:docMk/>
            <pc:sldMk cId="2941132656" sldId="369"/>
            <ac:spMk id="5" creationId="{F388C52E-7C95-707D-EB81-36C232088C2A}"/>
          </ac:spMkLst>
        </pc:spChg>
        <pc:picChg chg="add">
          <ac:chgData name="SEBASTIAN ORDONEZ MUNOZ" userId="e7bd0af3-5fd2-48f0-b597-8afc21aca35f" providerId="ADAL" clId="{F8F59D0A-12F9-47DD-84EC-9CBF3FFE192F}" dt="2023-07-10T17:22:30.908" v="1113"/>
          <ac:picMkLst>
            <pc:docMk/>
            <pc:sldMk cId="2941132656" sldId="369"/>
            <ac:picMk id="4" creationId="{277A7DB9-4F0C-0FE4-8878-677A6A8153E4}"/>
          </ac:picMkLst>
        </pc:picChg>
      </pc:sldChg>
      <pc:sldChg chg="addSp modSp mod">
        <pc:chgData name="SEBASTIAN ORDONEZ MUNOZ" userId="e7bd0af3-5fd2-48f0-b597-8afc21aca35f" providerId="ADAL" clId="{F8F59D0A-12F9-47DD-84EC-9CBF3FFE192F}" dt="2023-07-10T19:31:25.628" v="1332" actId="1076"/>
        <pc:sldMkLst>
          <pc:docMk/>
          <pc:sldMk cId="2814353748" sldId="664"/>
        </pc:sldMkLst>
        <pc:spChg chg="mod">
          <ac:chgData name="SEBASTIAN ORDONEZ MUNOZ" userId="e7bd0af3-5fd2-48f0-b597-8afc21aca35f" providerId="ADAL" clId="{F8F59D0A-12F9-47DD-84EC-9CBF3FFE192F}" dt="2023-07-10T19:31:12.926" v="1330" actId="404"/>
          <ac:spMkLst>
            <pc:docMk/>
            <pc:sldMk cId="2814353748" sldId="664"/>
            <ac:spMk id="2" creationId="{D70E4D74-ADEC-F581-CFF3-F498F2E4B410}"/>
          </ac:spMkLst>
        </pc:spChg>
        <pc:cxnChg chg="add mod">
          <ac:chgData name="SEBASTIAN ORDONEZ MUNOZ" userId="e7bd0af3-5fd2-48f0-b597-8afc21aca35f" providerId="ADAL" clId="{F8F59D0A-12F9-47DD-84EC-9CBF3FFE192F}" dt="2023-07-10T19:31:25.628" v="1332" actId="1076"/>
          <ac:cxnSpMkLst>
            <pc:docMk/>
            <pc:sldMk cId="2814353748" sldId="664"/>
            <ac:cxnSpMk id="3" creationId="{84336C76-F76B-8D53-17FF-5413C0E4B013}"/>
          </ac:cxnSpMkLst>
        </pc:cxnChg>
        <pc:cxnChg chg="add mod">
          <ac:chgData name="SEBASTIAN ORDONEZ MUNOZ" userId="e7bd0af3-5fd2-48f0-b597-8afc21aca35f" providerId="ADAL" clId="{F8F59D0A-12F9-47DD-84EC-9CBF3FFE192F}" dt="2023-07-10T19:31:25.628" v="1332" actId="1076"/>
          <ac:cxnSpMkLst>
            <pc:docMk/>
            <pc:sldMk cId="2814353748" sldId="664"/>
            <ac:cxnSpMk id="4" creationId="{B645F928-4321-0754-47BA-FE53B4804FD6}"/>
          </ac:cxnSpMkLst>
        </pc:cxnChg>
      </pc:sldChg>
    </pc:docChg>
  </pc:docChgLst>
  <pc:docChgLst>
    <pc:chgData name="SEBASTIAN ORDONEZ MUNOZ" userId="S::sordonez@minenergia.gov.co::e7bd0af3-5fd2-48f0-b597-8afc21aca35f" providerId="AD" clId="Web-{29BD2089-C0BB-E79A-7F1A-792305216AF8}"/>
    <pc:docChg chg="addSld modSld">
      <pc:chgData name="SEBASTIAN ORDONEZ MUNOZ" userId="S::sordonez@minenergia.gov.co::e7bd0af3-5fd2-48f0-b597-8afc21aca35f" providerId="AD" clId="Web-{29BD2089-C0BB-E79A-7F1A-792305216AF8}" dt="2023-05-23T17:27:25.564" v="51" actId="1076"/>
      <pc:docMkLst>
        <pc:docMk/>
      </pc:docMkLst>
      <pc:sldChg chg="modSp">
        <pc:chgData name="SEBASTIAN ORDONEZ MUNOZ" userId="S::sordonez@minenergia.gov.co::e7bd0af3-5fd2-48f0-b597-8afc21aca35f" providerId="AD" clId="Web-{29BD2089-C0BB-E79A-7F1A-792305216AF8}" dt="2023-05-23T17:06:25.446" v="45" actId="20577"/>
        <pc:sldMkLst>
          <pc:docMk/>
          <pc:sldMk cId="456231675" sldId="277"/>
        </pc:sldMkLst>
        <pc:spChg chg="mod">
          <ac:chgData name="SEBASTIAN ORDONEZ MUNOZ" userId="S::sordonez@minenergia.gov.co::e7bd0af3-5fd2-48f0-b597-8afc21aca35f" providerId="AD" clId="Web-{29BD2089-C0BB-E79A-7F1A-792305216AF8}" dt="2023-05-23T17:06:25.446" v="45" actId="20577"/>
          <ac:spMkLst>
            <pc:docMk/>
            <pc:sldMk cId="456231675" sldId="277"/>
            <ac:spMk id="3" creationId="{4DDE314A-C1FC-764F-C59E-2845DD21883C}"/>
          </ac:spMkLst>
        </pc:spChg>
      </pc:sldChg>
      <pc:sldChg chg="addSp delSp modSp">
        <pc:chgData name="SEBASTIAN ORDONEZ MUNOZ" userId="S::sordonez@minenergia.gov.co::e7bd0af3-5fd2-48f0-b597-8afc21aca35f" providerId="AD" clId="Web-{29BD2089-C0BB-E79A-7F1A-792305216AF8}" dt="2023-05-23T16:15:46.960" v="6" actId="1076"/>
        <pc:sldMkLst>
          <pc:docMk/>
          <pc:sldMk cId="129636517" sldId="289"/>
        </pc:sldMkLst>
        <pc:graphicFrameChg chg="add del mod">
          <ac:chgData name="SEBASTIAN ORDONEZ MUNOZ" userId="S::sordonez@minenergia.gov.co::e7bd0af3-5fd2-48f0-b597-8afc21aca35f" providerId="AD" clId="Web-{29BD2089-C0BB-E79A-7F1A-792305216AF8}" dt="2023-05-23T16:15:16.537" v="1"/>
          <ac:graphicFrameMkLst>
            <pc:docMk/>
            <pc:sldMk cId="129636517" sldId="289"/>
            <ac:graphicFrameMk id="5" creationId="{571240C2-AD53-173B-3B83-CAAC8DBFAA24}"/>
          </ac:graphicFrameMkLst>
        </pc:graphicFrameChg>
        <pc:picChg chg="add mod">
          <ac:chgData name="SEBASTIAN ORDONEZ MUNOZ" userId="S::sordonez@minenergia.gov.co::e7bd0af3-5fd2-48f0-b597-8afc21aca35f" providerId="AD" clId="Web-{29BD2089-C0BB-E79A-7F1A-792305216AF8}" dt="2023-05-23T16:15:46.960" v="6" actId="1076"/>
          <ac:picMkLst>
            <pc:docMk/>
            <pc:sldMk cId="129636517" sldId="289"/>
            <ac:picMk id="6" creationId="{2A21ADB9-5D67-FB69-C609-31A56B4264E7}"/>
          </ac:picMkLst>
        </pc:picChg>
      </pc:sldChg>
      <pc:sldChg chg="addSp modSp">
        <pc:chgData name="SEBASTIAN ORDONEZ MUNOZ" userId="S::sordonez@minenergia.gov.co::e7bd0af3-5fd2-48f0-b597-8afc21aca35f" providerId="AD" clId="Web-{29BD2089-C0BB-E79A-7F1A-792305216AF8}" dt="2023-05-23T17:02:31.222" v="10" actId="1076"/>
        <pc:sldMkLst>
          <pc:docMk/>
          <pc:sldMk cId="3804243337" sldId="290"/>
        </pc:sldMkLst>
        <pc:picChg chg="add mod">
          <ac:chgData name="SEBASTIAN ORDONEZ MUNOZ" userId="S::sordonez@minenergia.gov.co::e7bd0af3-5fd2-48f0-b597-8afc21aca35f" providerId="AD" clId="Web-{29BD2089-C0BB-E79A-7F1A-792305216AF8}" dt="2023-05-23T17:02:31.222" v="10" actId="1076"/>
          <ac:picMkLst>
            <pc:docMk/>
            <pc:sldMk cId="3804243337" sldId="290"/>
            <ac:picMk id="3" creationId="{6F45B204-02F1-D482-E03D-A17174EE3B92}"/>
          </ac:picMkLst>
        </pc:picChg>
      </pc:sldChg>
      <pc:sldChg chg="modSp">
        <pc:chgData name="SEBASTIAN ORDONEZ MUNOZ" userId="S::sordonez@minenergia.gov.co::e7bd0af3-5fd2-48f0-b597-8afc21aca35f" providerId="AD" clId="Web-{29BD2089-C0BB-E79A-7F1A-792305216AF8}" dt="2023-05-23T17:03:50.787" v="12" actId="1076"/>
        <pc:sldMkLst>
          <pc:docMk/>
          <pc:sldMk cId="3497009347" sldId="297"/>
        </pc:sldMkLst>
        <pc:spChg chg="mod">
          <ac:chgData name="SEBASTIAN ORDONEZ MUNOZ" userId="S::sordonez@minenergia.gov.co::e7bd0af3-5fd2-48f0-b597-8afc21aca35f" providerId="AD" clId="Web-{29BD2089-C0BB-E79A-7F1A-792305216AF8}" dt="2023-05-23T17:03:50.787" v="12" actId="1076"/>
          <ac:spMkLst>
            <pc:docMk/>
            <pc:sldMk cId="3497009347" sldId="297"/>
            <ac:spMk id="22" creationId="{212C7251-15FB-265A-6898-FCD3EC2E6B55}"/>
          </ac:spMkLst>
        </pc:spChg>
      </pc:sldChg>
      <pc:sldChg chg="addSp delSp modSp add replId">
        <pc:chgData name="SEBASTIAN ORDONEZ MUNOZ" userId="S::sordonez@minenergia.gov.co::e7bd0af3-5fd2-48f0-b597-8afc21aca35f" providerId="AD" clId="Web-{29BD2089-C0BB-E79A-7F1A-792305216AF8}" dt="2023-05-23T17:27:25.564" v="51" actId="1076"/>
        <pc:sldMkLst>
          <pc:docMk/>
          <pc:sldMk cId="3637723154" sldId="304"/>
        </pc:sldMkLst>
        <pc:picChg chg="del">
          <ac:chgData name="SEBASTIAN ORDONEZ MUNOZ" userId="S::sordonez@minenergia.gov.co::e7bd0af3-5fd2-48f0-b597-8afc21aca35f" providerId="AD" clId="Web-{29BD2089-C0BB-E79A-7F1A-792305216AF8}" dt="2023-05-23T17:26:56.218" v="47"/>
          <ac:picMkLst>
            <pc:docMk/>
            <pc:sldMk cId="3637723154" sldId="304"/>
            <ac:picMk id="3" creationId="{6F45B204-02F1-D482-E03D-A17174EE3B92}"/>
          </ac:picMkLst>
        </pc:picChg>
        <pc:picChg chg="add mod">
          <ac:chgData name="SEBASTIAN ORDONEZ MUNOZ" userId="S::sordonez@minenergia.gov.co::e7bd0af3-5fd2-48f0-b597-8afc21aca35f" providerId="AD" clId="Web-{29BD2089-C0BB-E79A-7F1A-792305216AF8}" dt="2023-05-23T17:27:25.564" v="51" actId="1076"/>
          <ac:picMkLst>
            <pc:docMk/>
            <pc:sldMk cId="3637723154" sldId="304"/>
            <ac:picMk id="5" creationId="{39FCCB76-1F0D-B2C6-82F7-F3B9AA41B546}"/>
          </ac:picMkLst>
        </pc:picChg>
      </pc:sldChg>
    </pc:docChg>
  </pc:docChgLst>
  <pc:docChgLst>
    <pc:chgData name="SEBASTIAN" userId="e7bd0af3-5fd2-48f0-b597-8afc21aca35f" providerId="ADAL" clId="{A3BB46EA-2768-4480-B496-AB852D21FB58}"/>
    <pc:docChg chg="custSel addSld delSld modSld">
      <pc:chgData name="SEBASTIAN" userId="e7bd0af3-5fd2-48f0-b597-8afc21aca35f" providerId="ADAL" clId="{A3BB46EA-2768-4480-B496-AB852D21FB58}" dt="2023-05-19T20:39:52.297" v="413" actId="1036"/>
      <pc:docMkLst>
        <pc:docMk/>
      </pc:docMkLst>
      <pc:sldChg chg="modSp mod">
        <pc:chgData name="SEBASTIAN" userId="e7bd0af3-5fd2-48f0-b597-8afc21aca35f" providerId="ADAL" clId="{A3BB46EA-2768-4480-B496-AB852D21FB58}" dt="2023-05-19T20:01:21.968" v="19" actId="13926"/>
        <pc:sldMkLst>
          <pc:docMk/>
          <pc:sldMk cId="4276300558" sldId="267"/>
        </pc:sldMkLst>
        <pc:spChg chg="mod">
          <ac:chgData name="SEBASTIAN" userId="e7bd0af3-5fd2-48f0-b597-8afc21aca35f" providerId="ADAL" clId="{A3BB46EA-2768-4480-B496-AB852D21FB58}" dt="2023-05-19T20:01:21.968" v="19" actId="13926"/>
          <ac:spMkLst>
            <pc:docMk/>
            <pc:sldMk cId="4276300558" sldId="267"/>
            <ac:spMk id="3" creationId="{45D9E4EF-406A-01C2-F96D-E85EB457BBC6}"/>
          </ac:spMkLst>
        </pc:spChg>
      </pc:sldChg>
      <pc:sldChg chg="del">
        <pc:chgData name="SEBASTIAN" userId="e7bd0af3-5fd2-48f0-b597-8afc21aca35f" providerId="ADAL" clId="{A3BB46EA-2768-4480-B496-AB852D21FB58}" dt="2023-05-19T20:10:36.675" v="138" actId="2696"/>
        <pc:sldMkLst>
          <pc:docMk/>
          <pc:sldMk cId="4094715199" sldId="270"/>
        </pc:sldMkLst>
      </pc:sldChg>
      <pc:sldChg chg="addSp delSp modSp mod">
        <pc:chgData name="SEBASTIAN" userId="e7bd0af3-5fd2-48f0-b597-8afc21aca35f" providerId="ADAL" clId="{A3BB46EA-2768-4480-B496-AB852D21FB58}" dt="2023-05-19T20:10:19.279" v="137" actId="20577"/>
        <pc:sldMkLst>
          <pc:docMk/>
          <pc:sldMk cId="2747500500" sldId="271"/>
        </pc:sldMkLst>
        <pc:graphicFrameChg chg="add del mod">
          <ac:chgData name="SEBASTIAN" userId="e7bd0af3-5fd2-48f0-b597-8afc21aca35f" providerId="ADAL" clId="{A3BB46EA-2768-4480-B496-AB852D21FB58}" dt="2023-05-19T20:08:33.281" v="42" actId="478"/>
          <ac:graphicFrameMkLst>
            <pc:docMk/>
            <pc:sldMk cId="2747500500" sldId="271"/>
            <ac:graphicFrameMk id="2" creationId="{4521A214-0C76-7ECA-7793-0C76E50BAA41}"/>
          </ac:graphicFrameMkLst>
        </pc:graphicFrameChg>
        <pc:graphicFrameChg chg="add mod modGraphic">
          <ac:chgData name="SEBASTIAN" userId="e7bd0af3-5fd2-48f0-b597-8afc21aca35f" providerId="ADAL" clId="{A3BB46EA-2768-4480-B496-AB852D21FB58}" dt="2023-05-19T20:10:19.279" v="137" actId="20577"/>
          <ac:graphicFrameMkLst>
            <pc:docMk/>
            <pc:sldMk cId="2747500500" sldId="271"/>
            <ac:graphicFrameMk id="3" creationId="{6726FD61-F4D6-AB31-7262-6E13DA454C13}"/>
          </ac:graphicFrameMkLst>
        </pc:graphicFrameChg>
        <pc:graphicFrameChg chg="del mod modGraphic">
          <ac:chgData name="SEBASTIAN" userId="e7bd0af3-5fd2-48f0-b597-8afc21aca35f" providerId="ADAL" clId="{A3BB46EA-2768-4480-B496-AB852D21FB58}" dt="2023-05-19T20:08:40.402" v="44" actId="478"/>
          <ac:graphicFrameMkLst>
            <pc:docMk/>
            <pc:sldMk cId="2747500500" sldId="271"/>
            <ac:graphicFrameMk id="7" creationId="{DA0A63FD-3884-86C7-4D42-3768663BA8F4}"/>
          </ac:graphicFrameMkLst>
        </pc:graphicFrameChg>
      </pc:sldChg>
      <pc:sldChg chg="del">
        <pc:chgData name="SEBASTIAN" userId="e7bd0af3-5fd2-48f0-b597-8afc21aca35f" providerId="ADAL" clId="{A3BB46EA-2768-4480-B496-AB852D21FB58}" dt="2023-05-19T20:10:49.994" v="139" actId="2696"/>
        <pc:sldMkLst>
          <pc:docMk/>
          <pc:sldMk cId="2462151337" sldId="273"/>
        </pc:sldMkLst>
      </pc:sldChg>
      <pc:sldChg chg="del">
        <pc:chgData name="SEBASTIAN" userId="e7bd0af3-5fd2-48f0-b597-8afc21aca35f" providerId="ADAL" clId="{A3BB46EA-2768-4480-B496-AB852D21FB58}" dt="2023-05-19T20:10:49.994" v="139" actId="2696"/>
        <pc:sldMkLst>
          <pc:docMk/>
          <pc:sldMk cId="213349607" sldId="274"/>
        </pc:sldMkLst>
      </pc:sldChg>
      <pc:sldChg chg="addSp delSp modSp mod">
        <pc:chgData name="SEBASTIAN" userId="e7bd0af3-5fd2-48f0-b597-8afc21aca35f" providerId="ADAL" clId="{A3BB46EA-2768-4480-B496-AB852D21FB58}" dt="2023-05-19T20:15:08.814" v="282" actId="1076"/>
        <pc:sldMkLst>
          <pc:docMk/>
          <pc:sldMk cId="3951269915" sldId="275"/>
        </pc:sldMkLst>
        <pc:spChg chg="mod">
          <ac:chgData name="SEBASTIAN" userId="e7bd0af3-5fd2-48f0-b597-8afc21aca35f" providerId="ADAL" clId="{A3BB46EA-2768-4480-B496-AB852D21FB58}" dt="2023-05-19T20:11:15.968" v="153" actId="13926"/>
          <ac:spMkLst>
            <pc:docMk/>
            <pc:sldMk cId="3951269915" sldId="275"/>
            <ac:spMk id="3" creationId="{DAB12F18-62D3-D206-A3B7-6C56536D6D73}"/>
          </ac:spMkLst>
        </pc:spChg>
        <pc:spChg chg="add mod">
          <ac:chgData name="SEBASTIAN" userId="e7bd0af3-5fd2-48f0-b597-8afc21aca35f" providerId="ADAL" clId="{A3BB46EA-2768-4480-B496-AB852D21FB58}" dt="2023-05-19T20:15:05.054" v="281" actId="1076"/>
          <ac:spMkLst>
            <pc:docMk/>
            <pc:sldMk cId="3951269915" sldId="275"/>
            <ac:spMk id="5" creationId="{EE19F3DA-05C5-0BB8-4796-4FAFF7D9E749}"/>
          </ac:spMkLst>
        </pc:spChg>
        <pc:picChg chg="del">
          <ac:chgData name="SEBASTIAN" userId="e7bd0af3-5fd2-48f0-b597-8afc21aca35f" providerId="ADAL" clId="{A3BB46EA-2768-4480-B496-AB852D21FB58}" dt="2023-05-19T20:14:33.144" v="275" actId="478"/>
          <ac:picMkLst>
            <pc:docMk/>
            <pc:sldMk cId="3951269915" sldId="275"/>
            <ac:picMk id="5127" creationId="{E31F1BAD-5AA5-55D9-BC9A-D165DA74C344}"/>
          </ac:picMkLst>
        </pc:picChg>
        <pc:picChg chg="mod">
          <ac:chgData name="SEBASTIAN" userId="e7bd0af3-5fd2-48f0-b597-8afc21aca35f" providerId="ADAL" clId="{A3BB46EA-2768-4480-B496-AB852D21FB58}" dt="2023-05-19T20:15:08.814" v="282" actId="1076"/>
          <ac:picMkLst>
            <pc:docMk/>
            <pc:sldMk cId="3951269915" sldId="275"/>
            <ac:picMk id="5128" creationId="{65748DC3-0540-068D-C7F7-EEAF8F95FA7B}"/>
          </ac:picMkLst>
        </pc:picChg>
      </pc:sldChg>
      <pc:sldChg chg="modSp mod">
        <pc:chgData name="SEBASTIAN" userId="e7bd0af3-5fd2-48f0-b597-8afc21aca35f" providerId="ADAL" clId="{A3BB46EA-2768-4480-B496-AB852D21FB58}" dt="2023-05-19T20:15:32.138" v="291" actId="313"/>
        <pc:sldMkLst>
          <pc:docMk/>
          <pc:sldMk cId="3360698591" sldId="276"/>
        </pc:sldMkLst>
        <pc:graphicFrameChg chg="modGraphic">
          <ac:chgData name="SEBASTIAN" userId="e7bd0af3-5fd2-48f0-b597-8afc21aca35f" providerId="ADAL" clId="{A3BB46EA-2768-4480-B496-AB852D21FB58}" dt="2023-05-19T20:15:32.138" v="291" actId="313"/>
          <ac:graphicFrameMkLst>
            <pc:docMk/>
            <pc:sldMk cId="3360698591" sldId="276"/>
            <ac:graphicFrameMk id="3" creationId="{61C8651E-16F7-1059-7300-184DEB0B6D93}"/>
          </ac:graphicFrameMkLst>
        </pc:graphicFrameChg>
      </pc:sldChg>
      <pc:sldChg chg="modSp mod">
        <pc:chgData name="SEBASTIAN" userId="e7bd0af3-5fd2-48f0-b597-8afc21aca35f" providerId="ADAL" clId="{A3BB46EA-2768-4480-B496-AB852D21FB58}" dt="2023-05-19T20:28:07.657" v="397" actId="20577"/>
        <pc:sldMkLst>
          <pc:docMk/>
          <pc:sldMk cId="456231675" sldId="277"/>
        </pc:sldMkLst>
        <pc:spChg chg="mod">
          <ac:chgData name="SEBASTIAN" userId="e7bd0af3-5fd2-48f0-b597-8afc21aca35f" providerId="ADAL" clId="{A3BB46EA-2768-4480-B496-AB852D21FB58}" dt="2023-05-19T20:28:07.657" v="397" actId="20577"/>
          <ac:spMkLst>
            <pc:docMk/>
            <pc:sldMk cId="456231675" sldId="277"/>
            <ac:spMk id="3" creationId="{4DDE314A-C1FC-764F-C59E-2845DD21883C}"/>
          </ac:spMkLst>
        </pc:spChg>
      </pc:sldChg>
      <pc:sldChg chg="addSp delSp modSp">
        <pc:chgData name="SEBASTIAN" userId="e7bd0af3-5fd2-48f0-b597-8afc21aca35f" providerId="ADAL" clId="{A3BB46EA-2768-4480-B496-AB852D21FB58}" dt="2023-05-19T20:28:59.748" v="401"/>
        <pc:sldMkLst>
          <pc:docMk/>
          <pc:sldMk cId="581346446" sldId="278"/>
        </pc:sldMkLst>
        <pc:picChg chg="add mod">
          <ac:chgData name="SEBASTIAN" userId="e7bd0af3-5fd2-48f0-b597-8afc21aca35f" providerId="ADAL" clId="{A3BB46EA-2768-4480-B496-AB852D21FB58}" dt="2023-05-19T20:28:59.748" v="401"/>
          <ac:picMkLst>
            <pc:docMk/>
            <pc:sldMk cId="581346446" sldId="278"/>
            <ac:picMk id="3" creationId="{A744849C-015B-F7FB-10F7-5D159415FD2B}"/>
          </ac:picMkLst>
        </pc:picChg>
        <pc:picChg chg="del">
          <ac:chgData name="SEBASTIAN" userId="e7bd0af3-5fd2-48f0-b597-8afc21aca35f" providerId="ADAL" clId="{A3BB46EA-2768-4480-B496-AB852D21FB58}" dt="2023-05-19T20:28:21.879" v="398" actId="478"/>
          <ac:picMkLst>
            <pc:docMk/>
            <pc:sldMk cId="581346446" sldId="278"/>
            <ac:picMk id="7170" creationId="{A720659A-B6AD-52A7-E09C-E05A48003B20}"/>
          </ac:picMkLst>
        </pc:picChg>
      </pc:sldChg>
      <pc:sldChg chg="addSp modSp mod">
        <pc:chgData name="SEBASTIAN" userId="e7bd0af3-5fd2-48f0-b597-8afc21aca35f" providerId="ADAL" clId="{A3BB46EA-2768-4480-B496-AB852D21FB58}" dt="2023-05-19T20:39:52.297" v="413" actId="1036"/>
        <pc:sldMkLst>
          <pc:docMk/>
          <pc:sldMk cId="694032502" sldId="288"/>
        </pc:sldMkLst>
        <pc:picChg chg="add mod">
          <ac:chgData name="SEBASTIAN" userId="e7bd0af3-5fd2-48f0-b597-8afc21aca35f" providerId="ADAL" clId="{A3BB46EA-2768-4480-B496-AB852D21FB58}" dt="2023-05-19T20:39:52.297" v="413" actId="1036"/>
          <ac:picMkLst>
            <pc:docMk/>
            <pc:sldMk cId="694032502" sldId="288"/>
            <ac:picMk id="3" creationId="{FAA0B15D-D495-F70E-9B32-B5473B7B2BC5}"/>
          </ac:picMkLst>
        </pc:picChg>
      </pc:sldChg>
      <pc:sldChg chg="addSp delSp modSp new mod">
        <pc:chgData name="SEBASTIAN" userId="e7bd0af3-5fd2-48f0-b597-8afc21aca35f" providerId="ADAL" clId="{A3BB46EA-2768-4480-B496-AB852D21FB58}" dt="2023-05-19T20:27:17.231" v="384" actId="1076"/>
        <pc:sldMkLst>
          <pc:docMk/>
          <pc:sldMk cId="2749302628" sldId="291"/>
        </pc:sldMkLst>
        <pc:spChg chg="del">
          <ac:chgData name="SEBASTIAN" userId="e7bd0af3-5fd2-48f0-b597-8afc21aca35f" providerId="ADAL" clId="{A3BB46EA-2768-4480-B496-AB852D21FB58}" dt="2023-05-19T20:15:46.167" v="294" actId="478"/>
          <ac:spMkLst>
            <pc:docMk/>
            <pc:sldMk cId="2749302628" sldId="291"/>
            <ac:spMk id="2" creationId="{AC094D31-6FDC-1F5C-284B-D99296A4E110}"/>
          </ac:spMkLst>
        </pc:spChg>
        <pc:spChg chg="del">
          <ac:chgData name="SEBASTIAN" userId="e7bd0af3-5fd2-48f0-b597-8afc21aca35f" providerId="ADAL" clId="{A3BB46EA-2768-4480-B496-AB852D21FB58}" dt="2023-05-19T20:15:44.672" v="293" actId="478"/>
          <ac:spMkLst>
            <pc:docMk/>
            <pc:sldMk cId="2749302628" sldId="291"/>
            <ac:spMk id="3" creationId="{C365F877-C809-CE83-0199-DF4520FB4552}"/>
          </ac:spMkLst>
        </pc:spChg>
        <pc:spChg chg="add mod">
          <ac:chgData name="SEBASTIAN" userId="e7bd0af3-5fd2-48f0-b597-8afc21aca35f" providerId="ADAL" clId="{A3BB46EA-2768-4480-B496-AB852D21FB58}" dt="2023-05-19T20:18:54.095" v="359" actId="20577"/>
          <ac:spMkLst>
            <pc:docMk/>
            <pc:sldMk cId="2749302628" sldId="291"/>
            <ac:spMk id="4" creationId="{8BB384E4-D5BE-C463-22F9-92E83B84725F}"/>
          </ac:spMkLst>
        </pc:spChg>
        <pc:graphicFrameChg chg="add del mod">
          <ac:chgData name="SEBASTIAN" userId="e7bd0af3-5fd2-48f0-b597-8afc21aca35f" providerId="ADAL" clId="{A3BB46EA-2768-4480-B496-AB852D21FB58}" dt="2023-05-19T20:23:54.611" v="361"/>
          <ac:graphicFrameMkLst>
            <pc:docMk/>
            <pc:sldMk cId="2749302628" sldId="291"/>
            <ac:graphicFrameMk id="5" creationId="{0B1BEED0-E13F-E060-989B-BF24083E55BA}"/>
          </ac:graphicFrameMkLst>
        </pc:graphicFrameChg>
        <pc:graphicFrameChg chg="add mod">
          <ac:chgData name="SEBASTIAN" userId="e7bd0af3-5fd2-48f0-b597-8afc21aca35f" providerId="ADAL" clId="{A3BB46EA-2768-4480-B496-AB852D21FB58}" dt="2023-05-19T20:26:24.879" v="375" actId="1076"/>
          <ac:graphicFrameMkLst>
            <pc:docMk/>
            <pc:sldMk cId="2749302628" sldId="291"/>
            <ac:graphicFrameMk id="6" creationId="{A129A132-70E9-1C7B-AB02-FE46158C6A13}"/>
          </ac:graphicFrameMkLst>
        </pc:graphicFrameChg>
        <pc:graphicFrameChg chg="add mod modGraphic">
          <ac:chgData name="SEBASTIAN" userId="e7bd0af3-5fd2-48f0-b597-8afc21aca35f" providerId="ADAL" clId="{A3BB46EA-2768-4480-B496-AB852D21FB58}" dt="2023-05-19T20:27:17.231" v="384" actId="1076"/>
          <ac:graphicFrameMkLst>
            <pc:docMk/>
            <pc:sldMk cId="2749302628" sldId="291"/>
            <ac:graphicFrameMk id="7" creationId="{C7D98447-33CF-657E-8299-DE339C01A4FA}"/>
          </ac:graphicFrameMkLst>
        </pc:graphicFrameChg>
      </pc:sldChg>
      <pc:sldChg chg="delSp add del mod">
        <pc:chgData name="SEBASTIAN" userId="e7bd0af3-5fd2-48f0-b597-8afc21aca35f" providerId="ADAL" clId="{A3BB46EA-2768-4480-B496-AB852D21FB58}" dt="2023-05-19T20:29:01.258" v="402" actId="47"/>
        <pc:sldMkLst>
          <pc:docMk/>
          <pc:sldMk cId="4032495091" sldId="292"/>
        </pc:sldMkLst>
        <pc:picChg chg="del">
          <ac:chgData name="SEBASTIAN" userId="e7bd0af3-5fd2-48f0-b597-8afc21aca35f" providerId="ADAL" clId="{A3BB46EA-2768-4480-B496-AB852D21FB58}" dt="2023-05-19T20:28:58.356" v="400" actId="21"/>
          <ac:picMkLst>
            <pc:docMk/>
            <pc:sldMk cId="4032495091" sldId="292"/>
            <ac:picMk id="4" creationId="{37A63658-909C-474F-FD2F-CB144AF7D994}"/>
          </ac:picMkLst>
        </pc:picChg>
      </pc:sldChg>
    </pc:docChg>
  </pc:docChgLst>
  <pc:docChgLst>
    <pc:chgData name="MARCELA JUDITH OCHOA ORTEGA" userId="33c18129-e28a-4afc-9b6d-d98c412d504b" providerId="ADAL" clId="{ED6BECF2-9FAB-434B-B691-3FD751BED898}"/>
    <pc:docChg chg="undo custSel addSld delSld modSld">
      <pc:chgData name="MARCELA JUDITH OCHOA ORTEGA" userId="33c18129-e28a-4afc-9b6d-d98c412d504b" providerId="ADAL" clId="{ED6BECF2-9FAB-434B-B691-3FD751BED898}" dt="2023-07-25T00:27:04.578" v="317" actId="6549"/>
      <pc:docMkLst>
        <pc:docMk/>
      </pc:docMkLst>
      <pc:sldChg chg="modSp mod">
        <pc:chgData name="MARCELA JUDITH OCHOA ORTEGA" userId="33c18129-e28a-4afc-9b6d-d98c412d504b" providerId="ADAL" clId="{ED6BECF2-9FAB-434B-B691-3FD751BED898}" dt="2023-07-25T00:17:43.642" v="117" actId="20577"/>
        <pc:sldMkLst>
          <pc:docMk/>
          <pc:sldMk cId="853279415" sldId="262"/>
        </pc:sldMkLst>
        <pc:spChg chg="mod">
          <ac:chgData name="MARCELA JUDITH OCHOA ORTEGA" userId="33c18129-e28a-4afc-9b6d-d98c412d504b" providerId="ADAL" clId="{ED6BECF2-9FAB-434B-B691-3FD751BED898}" dt="2023-07-25T00:17:38.967" v="116" actId="20577"/>
          <ac:spMkLst>
            <pc:docMk/>
            <pc:sldMk cId="853279415" sldId="262"/>
            <ac:spMk id="5" creationId="{FF85A97B-1535-5D1E-9998-96D43ED34EE1}"/>
          </ac:spMkLst>
        </pc:spChg>
        <pc:spChg chg="mod">
          <ac:chgData name="MARCELA JUDITH OCHOA ORTEGA" userId="33c18129-e28a-4afc-9b6d-d98c412d504b" providerId="ADAL" clId="{ED6BECF2-9FAB-434B-B691-3FD751BED898}" dt="2023-07-25T00:17:43.642" v="117" actId="20577"/>
          <ac:spMkLst>
            <pc:docMk/>
            <pc:sldMk cId="853279415" sldId="262"/>
            <ac:spMk id="6" creationId="{388BF5A4-4947-B58E-0B0C-783C2574C884}"/>
          </ac:spMkLst>
        </pc:spChg>
      </pc:sldChg>
      <pc:sldChg chg="addSp delSp modSp mod">
        <pc:chgData name="MARCELA JUDITH OCHOA ORTEGA" userId="33c18129-e28a-4afc-9b6d-d98c412d504b" providerId="ADAL" clId="{ED6BECF2-9FAB-434B-B691-3FD751BED898}" dt="2023-07-25T00:20:21.545" v="206" actId="1076"/>
        <pc:sldMkLst>
          <pc:docMk/>
          <pc:sldMk cId="2810661387" sldId="266"/>
        </pc:sldMkLst>
        <pc:spChg chg="mod">
          <ac:chgData name="MARCELA JUDITH OCHOA ORTEGA" userId="33c18129-e28a-4afc-9b6d-d98c412d504b" providerId="ADAL" clId="{ED6BECF2-9FAB-434B-B691-3FD751BED898}" dt="2023-07-25T00:20:21.545" v="206" actId="1076"/>
          <ac:spMkLst>
            <pc:docMk/>
            <pc:sldMk cId="2810661387" sldId="266"/>
            <ac:spMk id="2" creationId="{7F150EA2-CA84-107D-3BE9-5FF0F48D2771}"/>
          </ac:spMkLst>
        </pc:spChg>
        <pc:spChg chg="del">
          <ac:chgData name="MARCELA JUDITH OCHOA ORTEGA" userId="33c18129-e28a-4afc-9b6d-d98c412d504b" providerId="ADAL" clId="{ED6BECF2-9FAB-434B-B691-3FD751BED898}" dt="2023-07-25T00:19:11.833" v="123" actId="478"/>
          <ac:spMkLst>
            <pc:docMk/>
            <pc:sldMk cId="2810661387" sldId="266"/>
            <ac:spMk id="7" creationId="{1B672D9A-B806-0A84-7292-4B5628D08C73}"/>
          </ac:spMkLst>
        </pc:spChg>
        <pc:cxnChg chg="mod">
          <ac:chgData name="MARCELA JUDITH OCHOA ORTEGA" userId="33c18129-e28a-4afc-9b6d-d98c412d504b" providerId="ADAL" clId="{ED6BECF2-9FAB-434B-B691-3FD751BED898}" dt="2023-07-25T00:20:05.814" v="202" actId="1076"/>
          <ac:cxnSpMkLst>
            <pc:docMk/>
            <pc:sldMk cId="2810661387" sldId="266"/>
            <ac:cxnSpMk id="3" creationId="{60380DC4-8126-F705-7D0D-FD50A45905C0}"/>
          </ac:cxnSpMkLst>
        </pc:cxnChg>
        <pc:cxnChg chg="del mod">
          <ac:chgData name="MARCELA JUDITH OCHOA ORTEGA" userId="33c18129-e28a-4afc-9b6d-d98c412d504b" providerId="ADAL" clId="{ED6BECF2-9FAB-434B-B691-3FD751BED898}" dt="2023-07-25T00:20:07.774" v="203" actId="478"/>
          <ac:cxnSpMkLst>
            <pc:docMk/>
            <pc:sldMk cId="2810661387" sldId="266"/>
            <ac:cxnSpMk id="5" creationId="{6E5A544A-BFF7-65F3-F447-D7F89D0D6169}"/>
          </ac:cxnSpMkLst>
        </pc:cxnChg>
        <pc:cxnChg chg="add mod">
          <ac:chgData name="MARCELA JUDITH OCHOA ORTEGA" userId="33c18129-e28a-4afc-9b6d-d98c412d504b" providerId="ADAL" clId="{ED6BECF2-9FAB-434B-B691-3FD751BED898}" dt="2023-07-25T00:20:16.759" v="205" actId="1076"/>
          <ac:cxnSpMkLst>
            <pc:docMk/>
            <pc:sldMk cId="2810661387" sldId="266"/>
            <ac:cxnSpMk id="8" creationId="{7244BD6A-C99F-AEB4-286B-28B360CC1DFE}"/>
          </ac:cxnSpMkLst>
        </pc:cxnChg>
      </pc:sldChg>
      <pc:sldChg chg="modSp mod">
        <pc:chgData name="MARCELA JUDITH OCHOA ORTEGA" userId="33c18129-e28a-4afc-9b6d-d98c412d504b" providerId="ADAL" clId="{ED6BECF2-9FAB-434B-B691-3FD751BED898}" dt="2023-07-25T00:21:17.573" v="212" actId="20577"/>
        <pc:sldMkLst>
          <pc:docMk/>
          <pc:sldMk cId="993209563" sldId="292"/>
        </pc:sldMkLst>
        <pc:spChg chg="mod">
          <ac:chgData name="MARCELA JUDITH OCHOA ORTEGA" userId="33c18129-e28a-4afc-9b6d-d98c412d504b" providerId="ADAL" clId="{ED6BECF2-9FAB-434B-B691-3FD751BED898}" dt="2023-07-25T00:21:17.573" v="212" actId="20577"/>
          <ac:spMkLst>
            <pc:docMk/>
            <pc:sldMk cId="993209563" sldId="292"/>
            <ac:spMk id="2" creationId="{7F150EA2-CA84-107D-3BE9-5FF0F48D2771}"/>
          </ac:spMkLst>
        </pc:spChg>
      </pc:sldChg>
      <pc:sldChg chg="modSp mod">
        <pc:chgData name="MARCELA JUDITH OCHOA ORTEGA" userId="33c18129-e28a-4afc-9b6d-d98c412d504b" providerId="ADAL" clId="{ED6BECF2-9FAB-434B-B691-3FD751BED898}" dt="2023-07-25T00:21:24.929" v="214" actId="20577"/>
        <pc:sldMkLst>
          <pc:docMk/>
          <pc:sldMk cId="185246733" sldId="293"/>
        </pc:sldMkLst>
        <pc:spChg chg="mod">
          <ac:chgData name="MARCELA JUDITH OCHOA ORTEGA" userId="33c18129-e28a-4afc-9b6d-d98c412d504b" providerId="ADAL" clId="{ED6BECF2-9FAB-434B-B691-3FD751BED898}" dt="2023-07-25T00:21:24.929" v="214" actId="20577"/>
          <ac:spMkLst>
            <pc:docMk/>
            <pc:sldMk cId="185246733" sldId="293"/>
            <ac:spMk id="2" creationId="{7F150EA2-CA84-107D-3BE9-5FF0F48D2771}"/>
          </ac:spMkLst>
        </pc:spChg>
      </pc:sldChg>
      <pc:sldChg chg="modSp mod">
        <pc:chgData name="MARCELA JUDITH OCHOA ORTEGA" userId="33c18129-e28a-4afc-9b6d-d98c412d504b" providerId="ADAL" clId="{ED6BECF2-9FAB-434B-B691-3FD751BED898}" dt="2023-07-25T00:21:29.055" v="216" actId="20577"/>
        <pc:sldMkLst>
          <pc:docMk/>
          <pc:sldMk cId="2482359247" sldId="294"/>
        </pc:sldMkLst>
        <pc:spChg chg="mod">
          <ac:chgData name="MARCELA JUDITH OCHOA ORTEGA" userId="33c18129-e28a-4afc-9b6d-d98c412d504b" providerId="ADAL" clId="{ED6BECF2-9FAB-434B-B691-3FD751BED898}" dt="2023-07-25T00:21:29.055" v="216" actId="20577"/>
          <ac:spMkLst>
            <pc:docMk/>
            <pc:sldMk cId="2482359247" sldId="294"/>
            <ac:spMk id="2" creationId="{7F150EA2-CA84-107D-3BE9-5FF0F48D2771}"/>
          </ac:spMkLst>
        </pc:spChg>
      </pc:sldChg>
      <pc:sldChg chg="modSp mod">
        <pc:chgData name="MARCELA JUDITH OCHOA ORTEGA" userId="33c18129-e28a-4afc-9b6d-d98c412d504b" providerId="ADAL" clId="{ED6BECF2-9FAB-434B-B691-3FD751BED898}" dt="2023-07-25T00:21:40.131" v="218" actId="20577"/>
        <pc:sldMkLst>
          <pc:docMk/>
          <pc:sldMk cId="4000710899" sldId="295"/>
        </pc:sldMkLst>
        <pc:spChg chg="mod">
          <ac:chgData name="MARCELA JUDITH OCHOA ORTEGA" userId="33c18129-e28a-4afc-9b6d-d98c412d504b" providerId="ADAL" clId="{ED6BECF2-9FAB-434B-B691-3FD751BED898}" dt="2023-07-25T00:21:40.131" v="218" actId="20577"/>
          <ac:spMkLst>
            <pc:docMk/>
            <pc:sldMk cId="4000710899" sldId="295"/>
            <ac:spMk id="2" creationId="{7F150EA2-CA84-107D-3BE9-5FF0F48D2771}"/>
          </ac:spMkLst>
        </pc:spChg>
      </pc:sldChg>
      <pc:sldChg chg="modSp mod">
        <pc:chgData name="MARCELA JUDITH OCHOA ORTEGA" userId="33c18129-e28a-4afc-9b6d-d98c412d504b" providerId="ADAL" clId="{ED6BECF2-9FAB-434B-B691-3FD751BED898}" dt="2023-07-25T00:24:08.202" v="235" actId="20577"/>
        <pc:sldMkLst>
          <pc:docMk/>
          <pc:sldMk cId="2422812762" sldId="296"/>
        </pc:sldMkLst>
        <pc:spChg chg="mod">
          <ac:chgData name="MARCELA JUDITH OCHOA ORTEGA" userId="33c18129-e28a-4afc-9b6d-d98c412d504b" providerId="ADAL" clId="{ED6BECF2-9FAB-434B-B691-3FD751BED898}" dt="2023-07-25T00:24:08.202" v="235" actId="20577"/>
          <ac:spMkLst>
            <pc:docMk/>
            <pc:sldMk cId="2422812762" sldId="296"/>
            <ac:spMk id="2" creationId="{7F150EA2-CA84-107D-3BE9-5FF0F48D2771}"/>
          </ac:spMkLst>
        </pc:spChg>
      </pc:sldChg>
      <pc:sldChg chg="modSp mod">
        <pc:chgData name="MARCELA JUDITH OCHOA ORTEGA" userId="33c18129-e28a-4afc-9b6d-d98c412d504b" providerId="ADAL" clId="{ED6BECF2-9FAB-434B-B691-3FD751BED898}" dt="2023-07-25T00:24:22.776" v="237" actId="20577"/>
        <pc:sldMkLst>
          <pc:docMk/>
          <pc:sldMk cId="3497009347" sldId="297"/>
        </pc:sldMkLst>
        <pc:spChg chg="mod">
          <ac:chgData name="MARCELA JUDITH OCHOA ORTEGA" userId="33c18129-e28a-4afc-9b6d-d98c412d504b" providerId="ADAL" clId="{ED6BECF2-9FAB-434B-B691-3FD751BED898}" dt="2023-07-25T00:24:22.776" v="237" actId="20577"/>
          <ac:spMkLst>
            <pc:docMk/>
            <pc:sldMk cId="3497009347" sldId="297"/>
            <ac:spMk id="2" creationId="{7F150EA2-CA84-107D-3BE9-5FF0F48D2771}"/>
          </ac:spMkLst>
        </pc:spChg>
      </pc:sldChg>
      <pc:sldChg chg="modSp mod">
        <pc:chgData name="MARCELA JUDITH OCHOA ORTEGA" userId="33c18129-e28a-4afc-9b6d-d98c412d504b" providerId="ADAL" clId="{ED6BECF2-9FAB-434B-B691-3FD751BED898}" dt="2023-07-25T00:24:38.781" v="239" actId="20577"/>
        <pc:sldMkLst>
          <pc:docMk/>
          <pc:sldMk cId="1459047946" sldId="301"/>
        </pc:sldMkLst>
        <pc:spChg chg="mod">
          <ac:chgData name="MARCELA JUDITH OCHOA ORTEGA" userId="33c18129-e28a-4afc-9b6d-d98c412d504b" providerId="ADAL" clId="{ED6BECF2-9FAB-434B-B691-3FD751BED898}" dt="2023-07-25T00:24:38.781" v="239" actId="20577"/>
          <ac:spMkLst>
            <pc:docMk/>
            <pc:sldMk cId="1459047946" sldId="301"/>
            <ac:spMk id="2" creationId="{7F150EA2-CA84-107D-3BE9-5FF0F48D2771}"/>
          </ac:spMkLst>
        </pc:spChg>
      </pc:sldChg>
      <pc:sldChg chg="modSp mod">
        <pc:chgData name="MARCELA JUDITH OCHOA ORTEGA" userId="33c18129-e28a-4afc-9b6d-d98c412d504b" providerId="ADAL" clId="{ED6BECF2-9FAB-434B-B691-3FD751BED898}" dt="2023-07-25T00:25:07.179" v="244" actId="20577"/>
        <pc:sldMkLst>
          <pc:docMk/>
          <pc:sldMk cId="2745063160" sldId="303"/>
        </pc:sldMkLst>
        <pc:spChg chg="mod">
          <ac:chgData name="MARCELA JUDITH OCHOA ORTEGA" userId="33c18129-e28a-4afc-9b6d-d98c412d504b" providerId="ADAL" clId="{ED6BECF2-9FAB-434B-B691-3FD751BED898}" dt="2023-07-25T00:25:07.179" v="244" actId="20577"/>
          <ac:spMkLst>
            <pc:docMk/>
            <pc:sldMk cId="2745063160" sldId="303"/>
            <ac:spMk id="2" creationId="{7F150EA2-CA84-107D-3BE9-5FF0F48D2771}"/>
          </ac:spMkLst>
        </pc:spChg>
      </pc:sldChg>
      <pc:sldChg chg="modSp mod">
        <pc:chgData name="MARCELA JUDITH OCHOA ORTEGA" userId="33c18129-e28a-4afc-9b6d-d98c412d504b" providerId="ADAL" clId="{ED6BECF2-9FAB-434B-B691-3FD751BED898}" dt="2023-07-25T00:27:04.578" v="317" actId="6549"/>
        <pc:sldMkLst>
          <pc:docMk/>
          <pc:sldMk cId="2599427282" sldId="305"/>
        </pc:sldMkLst>
        <pc:spChg chg="mod">
          <ac:chgData name="MARCELA JUDITH OCHOA ORTEGA" userId="33c18129-e28a-4afc-9b6d-d98c412d504b" providerId="ADAL" clId="{ED6BECF2-9FAB-434B-B691-3FD751BED898}" dt="2023-07-25T00:25:17.968" v="246" actId="20577"/>
          <ac:spMkLst>
            <pc:docMk/>
            <pc:sldMk cId="2599427282" sldId="305"/>
            <ac:spMk id="2" creationId="{7F150EA2-CA84-107D-3BE9-5FF0F48D2771}"/>
          </ac:spMkLst>
        </pc:spChg>
        <pc:spChg chg="mod">
          <ac:chgData name="MARCELA JUDITH OCHOA ORTEGA" userId="33c18129-e28a-4afc-9b6d-d98c412d504b" providerId="ADAL" clId="{ED6BECF2-9FAB-434B-B691-3FD751BED898}" dt="2023-07-25T00:27:04.578" v="317" actId="6549"/>
          <ac:spMkLst>
            <pc:docMk/>
            <pc:sldMk cId="2599427282" sldId="305"/>
            <ac:spMk id="3" creationId="{C8D9A1D0-56C1-3C41-2FA5-A417B9163D8F}"/>
          </ac:spMkLst>
        </pc:spChg>
      </pc:sldChg>
      <pc:sldChg chg="modSp mod">
        <pc:chgData name="MARCELA JUDITH OCHOA ORTEGA" userId="33c18129-e28a-4afc-9b6d-d98c412d504b" providerId="ADAL" clId="{ED6BECF2-9FAB-434B-B691-3FD751BED898}" dt="2023-07-25T00:22:12.949" v="223" actId="108"/>
        <pc:sldMkLst>
          <pc:docMk/>
          <pc:sldMk cId="2816699786" sldId="364"/>
        </pc:sldMkLst>
        <pc:spChg chg="mod">
          <ac:chgData name="MARCELA JUDITH OCHOA ORTEGA" userId="33c18129-e28a-4afc-9b6d-d98c412d504b" providerId="ADAL" clId="{ED6BECF2-9FAB-434B-B691-3FD751BED898}" dt="2023-07-25T00:22:12.949" v="223" actId="108"/>
          <ac:spMkLst>
            <pc:docMk/>
            <pc:sldMk cId="2816699786" sldId="364"/>
            <ac:spMk id="4" creationId="{7059E30C-3861-38B7-CBB9-8F19C58D393C}"/>
          </ac:spMkLst>
        </pc:spChg>
        <pc:graphicFrameChg chg="modGraphic">
          <ac:chgData name="MARCELA JUDITH OCHOA ORTEGA" userId="33c18129-e28a-4afc-9b6d-d98c412d504b" providerId="ADAL" clId="{ED6BECF2-9FAB-434B-B691-3FD751BED898}" dt="2023-07-17T09:38:21.561" v="34" actId="20577"/>
          <ac:graphicFrameMkLst>
            <pc:docMk/>
            <pc:sldMk cId="2816699786" sldId="364"/>
            <ac:graphicFrameMk id="5" creationId="{474AE394-A37D-6663-A62C-4CCE683A8803}"/>
          </ac:graphicFrameMkLst>
        </pc:graphicFrameChg>
      </pc:sldChg>
      <pc:sldChg chg="modSp mod">
        <pc:chgData name="MARCELA JUDITH OCHOA ORTEGA" userId="33c18129-e28a-4afc-9b6d-d98c412d504b" providerId="ADAL" clId="{ED6BECF2-9FAB-434B-B691-3FD751BED898}" dt="2023-07-25T00:24:48.139" v="241" actId="20577"/>
        <pc:sldMkLst>
          <pc:docMk/>
          <pc:sldMk cId="3162157412" sldId="365"/>
        </pc:sldMkLst>
        <pc:spChg chg="mod">
          <ac:chgData name="MARCELA JUDITH OCHOA ORTEGA" userId="33c18129-e28a-4afc-9b6d-d98c412d504b" providerId="ADAL" clId="{ED6BECF2-9FAB-434B-B691-3FD751BED898}" dt="2023-07-25T00:24:48.139" v="241" actId="20577"/>
          <ac:spMkLst>
            <pc:docMk/>
            <pc:sldMk cId="3162157412" sldId="365"/>
            <ac:spMk id="6" creationId="{C368A58E-D7E4-396B-70EA-06A3B4B8CE12}"/>
          </ac:spMkLst>
        </pc:spChg>
        <pc:graphicFrameChg chg="modGraphic">
          <ac:chgData name="MARCELA JUDITH OCHOA ORTEGA" userId="33c18129-e28a-4afc-9b6d-d98c412d504b" providerId="ADAL" clId="{ED6BECF2-9FAB-434B-B691-3FD751BED898}" dt="2023-07-17T23:25:51.888" v="65" actId="20577"/>
          <ac:graphicFrameMkLst>
            <pc:docMk/>
            <pc:sldMk cId="3162157412" sldId="365"/>
            <ac:graphicFrameMk id="5" creationId="{B522C403-A531-0B52-9AAE-DFA611CD7735}"/>
          </ac:graphicFrameMkLst>
        </pc:graphicFrameChg>
      </pc:sldChg>
      <pc:sldChg chg="addSp modSp mod">
        <pc:chgData name="MARCELA JUDITH OCHOA ORTEGA" userId="33c18129-e28a-4afc-9b6d-d98c412d504b" providerId="ADAL" clId="{ED6BECF2-9FAB-434B-B691-3FD751BED898}" dt="2023-07-25T00:23:26.303" v="233" actId="20577"/>
        <pc:sldMkLst>
          <pc:docMk/>
          <pc:sldMk cId="0" sldId="679"/>
        </pc:sldMkLst>
        <pc:spChg chg="mod">
          <ac:chgData name="MARCELA JUDITH OCHOA ORTEGA" userId="33c18129-e28a-4afc-9b6d-d98c412d504b" providerId="ADAL" clId="{ED6BECF2-9FAB-434B-B691-3FD751BED898}" dt="2023-07-25T00:23:26.303" v="233" actId="20577"/>
          <ac:spMkLst>
            <pc:docMk/>
            <pc:sldMk cId="0" sldId="679"/>
            <ac:spMk id="40" creationId="{00000000-0000-0000-0000-000000000000}"/>
          </ac:spMkLst>
        </pc:spChg>
        <pc:cxnChg chg="add mod">
          <ac:chgData name="MARCELA JUDITH OCHOA ORTEGA" userId="33c18129-e28a-4afc-9b6d-d98c412d504b" providerId="ADAL" clId="{ED6BECF2-9FAB-434B-B691-3FD751BED898}" dt="2023-07-25T00:22:58.498" v="230" actId="1076"/>
          <ac:cxnSpMkLst>
            <pc:docMk/>
            <pc:sldMk cId="0" sldId="679"/>
            <ac:cxnSpMk id="2" creationId="{5CE52085-8B59-FFD7-96E1-4BA6012EDD25}"/>
          </ac:cxnSpMkLst>
        </pc:cxnChg>
        <pc:cxnChg chg="add mod">
          <ac:chgData name="MARCELA JUDITH OCHOA ORTEGA" userId="33c18129-e28a-4afc-9b6d-d98c412d504b" providerId="ADAL" clId="{ED6BECF2-9FAB-434B-B691-3FD751BED898}" dt="2023-07-25T00:22:29.656" v="224"/>
          <ac:cxnSpMkLst>
            <pc:docMk/>
            <pc:sldMk cId="0" sldId="679"/>
            <ac:cxnSpMk id="3" creationId="{A296E625-8089-6603-649D-81D3B8CC9817}"/>
          </ac:cxnSpMkLst>
        </pc:cxnChg>
      </pc:sldChg>
      <pc:sldChg chg="delSp new del mod">
        <pc:chgData name="MARCELA JUDITH OCHOA ORTEGA" userId="33c18129-e28a-4afc-9b6d-d98c412d504b" providerId="ADAL" clId="{ED6BECF2-9FAB-434B-B691-3FD751BED898}" dt="2023-07-25T00:18:48.055" v="122" actId="47"/>
        <pc:sldMkLst>
          <pc:docMk/>
          <pc:sldMk cId="1109816910" sldId="680"/>
        </pc:sldMkLst>
        <pc:spChg chg="del">
          <ac:chgData name="MARCELA JUDITH OCHOA ORTEGA" userId="33c18129-e28a-4afc-9b6d-d98c412d504b" providerId="ADAL" clId="{ED6BECF2-9FAB-434B-B691-3FD751BED898}" dt="2023-07-25T00:18:25.483" v="119" actId="478"/>
          <ac:spMkLst>
            <pc:docMk/>
            <pc:sldMk cId="1109816910" sldId="680"/>
            <ac:spMk id="2" creationId="{DDA66673-430F-2A49-19D1-3F3F784E8B19}"/>
          </ac:spMkLst>
        </pc:spChg>
        <pc:spChg chg="del">
          <ac:chgData name="MARCELA JUDITH OCHOA ORTEGA" userId="33c18129-e28a-4afc-9b6d-d98c412d504b" providerId="ADAL" clId="{ED6BECF2-9FAB-434B-B691-3FD751BED898}" dt="2023-07-25T00:18:27.726" v="120" actId="478"/>
          <ac:spMkLst>
            <pc:docMk/>
            <pc:sldMk cId="1109816910" sldId="680"/>
            <ac:spMk id="3" creationId="{39440CF2-D0BC-BCE7-71B1-9402B4E2FF48}"/>
          </ac:spMkLst>
        </pc:spChg>
      </pc:sldChg>
      <pc:sldChg chg="modSp add mod">
        <pc:chgData name="MARCELA JUDITH OCHOA ORTEGA" userId="33c18129-e28a-4afc-9b6d-d98c412d504b" providerId="ADAL" clId="{ED6BECF2-9FAB-434B-B691-3FD751BED898}" dt="2023-07-25T00:20:27.119" v="210" actId="27636"/>
        <pc:sldMkLst>
          <pc:docMk/>
          <pc:sldMk cId="1080400455" sldId="681"/>
        </pc:sldMkLst>
        <pc:spChg chg="mod">
          <ac:chgData name="MARCELA JUDITH OCHOA ORTEGA" userId="33c18129-e28a-4afc-9b6d-d98c412d504b" providerId="ADAL" clId="{ED6BECF2-9FAB-434B-B691-3FD751BED898}" dt="2023-07-25T00:20:27.119" v="210" actId="27636"/>
          <ac:spMkLst>
            <pc:docMk/>
            <pc:sldMk cId="1080400455" sldId="681"/>
            <ac:spMk id="2" creationId="{7F150EA2-CA84-107D-3BE9-5FF0F48D2771}"/>
          </ac:spMkLst>
        </pc:spChg>
      </pc:sldChg>
    </pc:docChg>
  </pc:docChgLst>
  <pc:docChgLst>
    <pc:chgData name="MARCELA JUDITH OCHOA ORTEGA" userId="33c18129-e28a-4afc-9b6d-d98c412d504b" providerId="ADAL" clId="{2FF6403F-A3AA-4D7A-B185-1C76CDE1B37D}"/>
    <pc:docChg chg="undo custSel addSld delSld modSld">
      <pc:chgData name="MARCELA JUDITH OCHOA ORTEGA" userId="33c18129-e28a-4afc-9b6d-d98c412d504b" providerId="ADAL" clId="{2FF6403F-A3AA-4D7A-B185-1C76CDE1B37D}" dt="2023-07-10T20:56:39.115" v="538" actId="207"/>
      <pc:docMkLst>
        <pc:docMk/>
      </pc:docMkLst>
      <pc:sldChg chg="add del">
        <pc:chgData name="MARCELA JUDITH OCHOA ORTEGA" userId="33c18129-e28a-4afc-9b6d-d98c412d504b" providerId="ADAL" clId="{2FF6403F-A3AA-4D7A-B185-1C76CDE1B37D}" dt="2023-07-10T19:20:40.906" v="518" actId="47"/>
        <pc:sldMkLst>
          <pc:docMk/>
          <pc:sldMk cId="3379962180" sldId="256"/>
        </pc:sldMkLst>
      </pc:sldChg>
      <pc:sldChg chg="add del">
        <pc:chgData name="MARCELA JUDITH OCHOA ORTEGA" userId="33c18129-e28a-4afc-9b6d-d98c412d504b" providerId="ADAL" clId="{2FF6403F-A3AA-4D7A-B185-1C76CDE1B37D}" dt="2023-07-10T19:19:50.646" v="516"/>
        <pc:sldMkLst>
          <pc:docMk/>
          <pc:sldMk cId="0" sldId="258"/>
        </pc:sldMkLst>
      </pc:sldChg>
      <pc:sldChg chg="add del">
        <pc:chgData name="MARCELA JUDITH OCHOA ORTEGA" userId="33c18129-e28a-4afc-9b6d-d98c412d504b" providerId="ADAL" clId="{2FF6403F-A3AA-4D7A-B185-1C76CDE1B37D}" dt="2023-07-10T19:19:50.646" v="516"/>
        <pc:sldMkLst>
          <pc:docMk/>
          <pc:sldMk cId="1775876448" sldId="259"/>
        </pc:sldMkLst>
      </pc:sldChg>
      <pc:sldChg chg="add del">
        <pc:chgData name="MARCELA JUDITH OCHOA ORTEGA" userId="33c18129-e28a-4afc-9b6d-d98c412d504b" providerId="ADAL" clId="{2FF6403F-A3AA-4D7A-B185-1C76CDE1B37D}" dt="2023-07-10T19:19:50.646" v="516"/>
        <pc:sldMkLst>
          <pc:docMk/>
          <pc:sldMk cId="1043541616" sldId="260"/>
        </pc:sldMkLst>
      </pc:sldChg>
      <pc:sldChg chg="modSp mod">
        <pc:chgData name="MARCELA JUDITH OCHOA ORTEGA" userId="33c18129-e28a-4afc-9b6d-d98c412d504b" providerId="ADAL" clId="{2FF6403F-A3AA-4D7A-B185-1C76CDE1B37D}" dt="2023-07-10T17:24:33.544" v="202" actId="20577"/>
        <pc:sldMkLst>
          <pc:docMk/>
          <pc:sldMk cId="853279415" sldId="262"/>
        </pc:sldMkLst>
        <pc:spChg chg="mod">
          <ac:chgData name="MARCELA JUDITH OCHOA ORTEGA" userId="33c18129-e28a-4afc-9b6d-d98c412d504b" providerId="ADAL" clId="{2FF6403F-A3AA-4D7A-B185-1C76CDE1B37D}" dt="2023-07-10T17:24:33.544" v="202" actId="20577"/>
          <ac:spMkLst>
            <pc:docMk/>
            <pc:sldMk cId="853279415" sldId="262"/>
            <ac:spMk id="6" creationId="{388BF5A4-4947-B58E-0B0C-783C2574C884}"/>
          </ac:spMkLst>
        </pc:spChg>
      </pc:sldChg>
      <pc:sldChg chg="add del">
        <pc:chgData name="MARCELA JUDITH OCHOA ORTEGA" userId="33c18129-e28a-4afc-9b6d-d98c412d504b" providerId="ADAL" clId="{2FF6403F-A3AA-4D7A-B185-1C76CDE1B37D}" dt="2023-07-10T19:19:50.646" v="516"/>
        <pc:sldMkLst>
          <pc:docMk/>
          <pc:sldMk cId="3303092831" sldId="263"/>
        </pc:sldMkLst>
      </pc:sldChg>
      <pc:sldChg chg="add del">
        <pc:chgData name="MARCELA JUDITH OCHOA ORTEGA" userId="33c18129-e28a-4afc-9b6d-d98c412d504b" providerId="ADAL" clId="{2FF6403F-A3AA-4D7A-B185-1C76CDE1B37D}" dt="2023-07-10T19:19:50.646" v="516"/>
        <pc:sldMkLst>
          <pc:docMk/>
          <pc:sldMk cId="2360956181" sldId="264"/>
        </pc:sldMkLst>
      </pc:sldChg>
      <pc:sldChg chg="add del">
        <pc:chgData name="MARCELA JUDITH OCHOA ORTEGA" userId="33c18129-e28a-4afc-9b6d-d98c412d504b" providerId="ADAL" clId="{2FF6403F-A3AA-4D7A-B185-1C76CDE1B37D}" dt="2023-07-10T19:19:50.646" v="516"/>
        <pc:sldMkLst>
          <pc:docMk/>
          <pc:sldMk cId="3684588761" sldId="265"/>
        </pc:sldMkLst>
      </pc:sldChg>
      <pc:sldChg chg="modSp mod">
        <pc:chgData name="MARCELA JUDITH OCHOA ORTEGA" userId="33c18129-e28a-4afc-9b6d-d98c412d504b" providerId="ADAL" clId="{2FF6403F-A3AA-4D7A-B185-1C76CDE1B37D}" dt="2023-07-10T15:12:50.989" v="8" actId="27636"/>
        <pc:sldMkLst>
          <pc:docMk/>
          <pc:sldMk cId="2810661387" sldId="266"/>
        </pc:sldMkLst>
        <pc:spChg chg="mod">
          <ac:chgData name="MARCELA JUDITH OCHOA ORTEGA" userId="33c18129-e28a-4afc-9b6d-d98c412d504b" providerId="ADAL" clId="{2FF6403F-A3AA-4D7A-B185-1C76CDE1B37D}" dt="2023-07-10T15:12:50.989" v="8" actId="27636"/>
          <ac:spMkLst>
            <pc:docMk/>
            <pc:sldMk cId="2810661387" sldId="266"/>
            <ac:spMk id="2" creationId="{7F150EA2-CA84-107D-3BE9-5FF0F48D2771}"/>
          </ac:spMkLst>
        </pc:spChg>
        <pc:spChg chg="mod">
          <ac:chgData name="MARCELA JUDITH OCHOA ORTEGA" userId="33c18129-e28a-4afc-9b6d-d98c412d504b" providerId="ADAL" clId="{2FF6403F-A3AA-4D7A-B185-1C76CDE1B37D}" dt="2023-07-10T15:02:20.519" v="0" actId="255"/>
          <ac:spMkLst>
            <pc:docMk/>
            <pc:sldMk cId="2810661387" sldId="266"/>
            <ac:spMk id="7" creationId="{1B672D9A-B806-0A84-7292-4B5628D08C73}"/>
          </ac:spMkLst>
        </pc:spChg>
      </pc:sldChg>
      <pc:sldChg chg="add del">
        <pc:chgData name="MARCELA JUDITH OCHOA ORTEGA" userId="33c18129-e28a-4afc-9b6d-d98c412d504b" providerId="ADAL" clId="{2FF6403F-A3AA-4D7A-B185-1C76CDE1B37D}" dt="2023-07-10T19:19:50.646" v="516"/>
        <pc:sldMkLst>
          <pc:docMk/>
          <pc:sldMk cId="2195854048" sldId="267"/>
        </pc:sldMkLst>
      </pc:sldChg>
      <pc:sldChg chg="add del">
        <pc:chgData name="MARCELA JUDITH OCHOA ORTEGA" userId="33c18129-e28a-4afc-9b6d-d98c412d504b" providerId="ADAL" clId="{2FF6403F-A3AA-4D7A-B185-1C76CDE1B37D}" dt="2023-07-10T19:19:50.646" v="516"/>
        <pc:sldMkLst>
          <pc:docMk/>
          <pc:sldMk cId="4041698129" sldId="268"/>
        </pc:sldMkLst>
      </pc:sldChg>
      <pc:sldChg chg="add del">
        <pc:chgData name="MARCELA JUDITH OCHOA ORTEGA" userId="33c18129-e28a-4afc-9b6d-d98c412d504b" providerId="ADAL" clId="{2FF6403F-A3AA-4D7A-B185-1C76CDE1B37D}" dt="2023-07-10T19:19:50.646" v="516"/>
        <pc:sldMkLst>
          <pc:docMk/>
          <pc:sldMk cId="478862423" sldId="269"/>
        </pc:sldMkLst>
      </pc:sldChg>
      <pc:sldChg chg="add del">
        <pc:chgData name="MARCELA JUDITH OCHOA ORTEGA" userId="33c18129-e28a-4afc-9b6d-d98c412d504b" providerId="ADAL" clId="{2FF6403F-A3AA-4D7A-B185-1C76CDE1B37D}" dt="2023-07-10T19:19:50.646" v="516"/>
        <pc:sldMkLst>
          <pc:docMk/>
          <pc:sldMk cId="103998169" sldId="270"/>
        </pc:sldMkLst>
      </pc:sldChg>
      <pc:sldChg chg="add del">
        <pc:chgData name="MARCELA JUDITH OCHOA ORTEGA" userId="33c18129-e28a-4afc-9b6d-d98c412d504b" providerId="ADAL" clId="{2FF6403F-A3AA-4D7A-B185-1C76CDE1B37D}" dt="2023-07-10T19:19:50.646" v="516"/>
        <pc:sldMkLst>
          <pc:docMk/>
          <pc:sldMk cId="4182063581" sldId="271"/>
        </pc:sldMkLst>
      </pc:sldChg>
      <pc:sldChg chg="add del">
        <pc:chgData name="MARCELA JUDITH OCHOA ORTEGA" userId="33c18129-e28a-4afc-9b6d-d98c412d504b" providerId="ADAL" clId="{2FF6403F-A3AA-4D7A-B185-1C76CDE1B37D}" dt="2023-07-10T19:19:50.646" v="516"/>
        <pc:sldMkLst>
          <pc:docMk/>
          <pc:sldMk cId="2145926321" sldId="272"/>
        </pc:sldMkLst>
      </pc:sldChg>
      <pc:sldChg chg="add del">
        <pc:chgData name="MARCELA JUDITH OCHOA ORTEGA" userId="33c18129-e28a-4afc-9b6d-d98c412d504b" providerId="ADAL" clId="{2FF6403F-A3AA-4D7A-B185-1C76CDE1B37D}" dt="2023-07-10T19:19:50.646" v="516"/>
        <pc:sldMkLst>
          <pc:docMk/>
          <pc:sldMk cId="3628243491" sldId="273"/>
        </pc:sldMkLst>
      </pc:sldChg>
      <pc:sldChg chg="add del">
        <pc:chgData name="MARCELA JUDITH OCHOA ORTEGA" userId="33c18129-e28a-4afc-9b6d-d98c412d504b" providerId="ADAL" clId="{2FF6403F-A3AA-4D7A-B185-1C76CDE1B37D}" dt="2023-07-10T19:19:50.646" v="516"/>
        <pc:sldMkLst>
          <pc:docMk/>
          <pc:sldMk cId="31963134" sldId="274"/>
        </pc:sldMkLst>
      </pc:sldChg>
      <pc:sldChg chg="add del">
        <pc:chgData name="MARCELA JUDITH OCHOA ORTEGA" userId="33c18129-e28a-4afc-9b6d-d98c412d504b" providerId="ADAL" clId="{2FF6403F-A3AA-4D7A-B185-1C76CDE1B37D}" dt="2023-07-10T19:19:50.646" v="516"/>
        <pc:sldMkLst>
          <pc:docMk/>
          <pc:sldMk cId="3199990627" sldId="275"/>
        </pc:sldMkLst>
      </pc:sldChg>
      <pc:sldChg chg="add del">
        <pc:chgData name="MARCELA JUDITH OCHOA ORTEGA" userId="33c18129-e28a-4afc-9b6d-d98c412d504b" providerId="ADAL" clId="{2FF6403F-A3AA-4D7A-B185-1C76CDE1B37D}" dt="2023-07-10T19:19:50.646" v="516"/>
        <pc:sldMkLst>
          <pc:docMk/>
          <pc:sldMk cId="1335961306" sldId="276"/>
        </pc:sldMkLst>
      </pc:sldChg>
      <pc:sldChg chg="add del">
        <pc:chgData name="MARCELA JUDITH OCHOA ORTEGA" userId="33c18129-e28a-4afc-9b6d-d98c412d504b" providerId="ADAL" clId="{2FF6403F-A3AA-4D7A-B185-1C76CDE1B37D}" dt="2023-07-10T19:19:50.646" v="516"/>
        <pc:sldMkLst>
          <pc:docMk/>
          <pc:sldMk cId="869703664" sldId="277"/>
        </pc:sldMkLst>
      </pc:sldChg>
      <pc:sldChg chg="add">
        <pc:chgData name="MARCELA JUDITH OCHOA ORTEGA" userId="33c18129-e28a-4afc-9b6d-d98c412d504b" providerId="ADAL" clId="{2FF6403F-A3AA-4D7A-B185-1C76CDE1B37D}" dt="2023-07-10T19:19:50.646" v="516"/>
        <pc:sldMkLst>
          <pc:docMk/>
          <pc:sldMk cId="803135394" sldId="279"/>
        </pc:sldMkLst>
      </pc:sldChg>
      <pc:sldChg chg="add">
        <pc:chgData name="MARCELA JUDITH OCHOA ORTEGA" userId="33c18129-e28a-4afc-9b6d-d98c412d504b" providerId="ADAL" clId="{2FF6403F-A3AA-4D7A-B185-1C76CDE1B37D}" dt="2023-07-10T19:19:50.646" v="516"/>
        <pc:sldMkLst>
          <pc:docMk/>
          <pc:sldMk cId="2450009614" sldId="280"/>
        </pc:sldMkLst>
      </pc:sldChg>
      <pc:sldChg chg="add">
        <pc:chgData name="MARCELA JUDITH OCHOA ORTEGA" userId="33c18129-e28a-4afc-9b6d-d98c412d504b" providerId="ADAL" clId="{2FF6403F-A3AA-4D7A-B185-1C76CDE1B37D}" dt="2023-07-10T19:19:50.646" v="516"/>
        <pc:sldMkLst>
          <pc:docMk/>
          <pc:sldMk cId="3705364188" sldId="281"/>
        </pc:sldMkLst>
      </pc:sldChg>
      <pc:sldChg chg="add">
        <pc:chgData name="MARCELA JUDITH OCHOA ORTEGA" userId="33c18129-e28a-4afc-9b6d-d98c412d504b" providerId="ADAL" clId="{2FF6403F-A3AA-4D7A-B185-1C76CDE1B37D}" dt="2023-07-10T19:19:50.646" v="516"/>
        <pc:sldMkLst>
          <pc:docMk/>
          <pc:sldMk cId="314368130" sldId="282"/>
        </pc:sldMkLst>
      </pc:sldChg>
      <pc:sldChg chg="add">
        <pc:chgData name="MARCELA JUDITH OCHOA ORTEGA" userId="33c18129-e28a-4afc-9b6d-d98c412d504b" providerId="ADAL" clId="{2FF6403F-A3AA-4D7A-B185-1C76CDE1B37D}" dt="2023-07-10T19:19:50.646" v="516"/>
        <pc:sldMkLst>
          <pc:docMk/>
          <pc:sldMk cId="991098781" sldId="283"/>
        </pc:sldMkLst>
      </pc:sldChg>
      <pc:sldChg chg="add">
        <pc:chgData name="MARCELA JUDITH OCHOA ORTEGA" userId="33c18129-e28a-4afc-9b6d-d98c412d504b" providerId="ADAL" clId="{2FF6403F-A3AA-4D7A-B185-1C76CDE1B37D}" dt="2023-07-10T19:19:50.646" v="516"/>
        <pc:sldMkLst>
          <pc:docMk/>
          <pc:sldMk cId="3036159025" sldId="284"/>
        </pc:sldMkLst>
      </pc:sldChg>
      <pc:sldChg chg="add">
        <pc:chgData name="MARCELA JUDITH OCHOA ORTEGA" userId="33c18129-e28a-4afc-9b6d-d98c412d504b" providerId="ADAL" clId="{2FF6403F-A3AA-4D7A-B185-1C76CDE1B37D}" dt="2023-07-10T19:19:50.646" v="516"/>
        <pc:sldMkLst>
          <pc:docMk/>
          <pc:sldMk cId="252376286" sldId="285"/>
        </pc:sldMkLst>
      </pc:sldChg>
      <pc:sldChg chg="add">
        <pc:chgData name="MARCELA JUDITH OCHOA ORTEGA" userId="33c18129-e28a-4afc-9b6d-d98c412d504b" providerId="ADAL" clId="{2FF6403F-A3AA-4D7A-B185-1C76CDE1B37D}" dt="2023-07-10T19:19:50.646" v="516"/>
        <pc:sldMkLst>
          <pc:docMk/>
          <pc:sldMk cId="1548978248" sldId="286"/>
        </pc:sldMkLst>
      </pc:sldChg>
      <pc:sldChg chg="add">
        <pc:chgData name="MARCELA JUDITH OCHOA ORTEGA" userId="33c18129-e28a-4afc-9b6d-d98c412d504b" providerId="ADAL" clId="{2FF6403F-A3AA-4D7A-B185-1C76CDE1B37D}" dt="2023-07-10T19:19:50.646" v="516"/>
        <pc:sldMkLst>
          <pc:docMk/>
          <pc:sldMk cId="1274361291" sldId="287"/>
        </pc:sldMkLst>
      </pc:sldChg>
      <pc:sldChg chg="add">
        <pc:chgData name="MARCELA JUDITH OCHOA ORTEGA" userId="33c18129-e28a-4afc-9b6d-d98c412d504b" providerId="ADAL" clId="{2FF6403F-A3AA-4D7A-B185-1C76CDE1B37D}" dt="2023-07-10T19:19:50.646" v="516"/>
        <pc:sldMkLst>
          <pc:docMk/>
          <pc:sldMk cId="1287694010" sldId="288"/>
        </pc:sldMkLst>
      </pc:sldChg>
      <pc:sldChg chg="add">
        <pc:chgData name="MARCELA JUDITH OCHOA ORTEGA" userId="33c18129-e28a-4afc-9b6d-d98c412d504b" providerId="ADAL" clId="{2FF6403F-A3AA-4D7A-B185-1C76CDE1B37D}" dt="2023-07-10T19:19:50.646" v="516"/>
        <pc:sldMkLst>
          <pc:docMk/>
          <pc:sldMk cId="2963567356" sldId="289"/>
        </pc:sldMkLst>
      </pc:sldChg>
      <pc:sldChg chg="add">
        <pc:chgData name="MARCELA JUDITH OCHOA ORTEGA" userId="33c18129-e28a-4afc-9b6d-d98c412d504b" providerId="ADAL" clId="{2FF6403F-A3AA-4D7A-B185-1C76CDE1B37D}" dt="2023-07-10T19:19:50.646" v="516"/>
        <pc:sldMkLst>
          <pc:docMk/>
          <pc:sldMk cId="0" sldId="290"/>
        </pc:sldMkLst>
      </pc:sldChg>
      <pc:sldChg chg="add del">
        <pc:chgData name="MARCELA JUDITH OCHOA ORTEGA" userId="33c18129-e28a-4afc-9b6d-d98c412d504b" providerId="ADAL" clId="{2FF6403F-A3AA-4D7A-B185-1C76CDE1B37D}" dt="2023-07-10T19:19:50.646" v="516"/>
        <pc:sldMkLst>
          <pc:docMk/>
          <pc:sldMk cId="1157982822" sldId="291"/>
        </pc:sldMkLst>
      </pc:sldChg>
      <pc:sldChg chg="modSp mod">
        <pc:chgData name="MARCELA JUDITH OCHOA ORTEGA" userId="33c18129-e28a-4afc-9b6d-d98c412d504b" providerId="ADAL" clId="{2FF6403F-A3AA-4D7A-B185-1C76CDE1B37D}" dt="2023-07-10T15:14:15.157" v="10" actId="20577"/>
        <pc:sldMkLst>
          <pc:docMk/>
          <pc:sldMk cId="993209563" sldId="292"/>
        </pc:sldMkLst>
        <pc:spChg chg="mod">
          <ac:chgData name="MARCELA JUDITH OCHOA ORTEGA" userId="33c18129-e28a-4afc-9b6d-d98c412d504b" providerId="ADAL" clId="{2FF6403F-A3AA-4D7A-B185-1C76CDE1B37D}" dt="2023-07-10T15:14:15.157" v="10" actId="20577"/>
          <ac:spMkLst>
            <pc:docMk/>
            <pc:sldMk cId="993209563" sldId="292"/>
            <ac:spMk id="2" creationId="{7F150EA2-CA84-107D-3BE9-5FF0F48D2771}"/>
          </ac:spMkLst>
        </pc:spChg>
      </pc:sldChg>
      <pc:sldChg chg="modSp mod">
        <pc:chgData name="MARCELA JUDITH OCHOA ORTEGA" userId="33c18129-e28a-4afc-9b6d-d98c412d504b" providerId="ADAL" clId="{2FF6403F-A3AA-4D7A-B185-1C76CDE1B37D}" dt="2023-07-10T15:14:33.074" v="12" actId="20577"/>
        <pc:sldMkLst>
          <pc:docMk/>
          <pc:sldMk cId="185246733" sldId="293"/>
        </pc:sldMkLst>
        <pc:spChg chg="mod">
          <ac:chgData name="MARCELA JUDITH OCHOA ORTEGA" userId="33c18129-e28a-4afc-9b6d-d98c412d504b" providerId="ADAL" clId="{2FF6403F-A3AA-4D7A-B185-1C76CDE1B37D}" dt="2023-07-10T15:14:33.074" v="12" actId="20577"/>
          <ac:spMkLst>
            <pc:docMk/>
            <pc:sldMk cId="185246733" sldId="293"/>
            <ac:spMk id="2" creationId="{7F150EA2-CA84-107D-3BE9-5FF0F48D2771}"/>
          </ac:spMkLst>
        </pc:spChg>
        <pc:spChg chg="mod">
          <ac:chgData name="MARCELA JUDITH OCHOA ORTEGA" userId="33c18129-e28a-4afc-9b6d-d98c412d504b" providerId="ADAL" clId="{2FF6403F-A3AA-4D7A-B185-1C76CDE1B37D}" dt="2023-07-10T15:06:33.599" v="3"/>
          <ac:spMkLst>
            <pc:docMk/>
            <pc:sldMk cId="185246733" sldId="293"/>
            <ac:spMk id="6" creationId="{C024C0C9-77D1-68B0-18DB-56F09F3E9B37}"/>
          </ac:spMkLst>
        </pc:spChg>
      </pc:sldChg>
      <pc:sldChg chg="modSp mod">
        <pc:chgData name="MARCELA JUDITH OCHOA ORTEGA" userId="33c18129-e28a-4afc-9b6d-d98c412d504b" providerId="ADAL" clId="{2FF6403F-A3AA-4D7A-B185-1C76CDE1B37D}" dt="2023-07-10T15:14:47.560" v="14" actId="20577"/>
        <pc:sldMkLst>
          <pc:docMk/>
          <pc:sldMk cId="2482359247" sldId="294"/>
        </pc:sldMkLst>
        <pc:spChg chg="mod">
          <ac:chgData name="MARCELA JUDITH OCHOA ORTEGA" userId="33c18129-e28a-4afc-9b6d-d98c412d504b" providerId="ADAL" clId="{2FF6403F-A3AA-4D7A-B185-1C76CDE1B37D}" dt="2023-07-10T15:14:47.560" v="14" actId="20577"/>
          <ac:spMkLst>
            <pc:docMk/>
            <pc:sldMk cId="2482359247" sldId="294"/>
            <ac:spMk id="2" creationId="{7F150EA2-CA84-107D-3BE9-5FF0F48D2771}"/>
          </ac:spMkLst>
        </pc:spChg>
      </pc:sldChg>
      <pc:sldChg chg="modSp mod">
        <pc:chgData name="MARCELA JUDITH OCHOA ORTEGA" userId="33c18129-e28a-4afc-9b6d-d98c412d504b" providerId="ADAL" clId="{2FF6403F-A3AA-4D7A-B185-1C76CDE1B37D}" dt="2023-07-10T17:34:03.347" v="236" actId="207"/>
        <pc:sldMkLst>
          <pc:docMk/>
          <pc:sldMk cId="4000710899" sldId="295"/>
        </pc:sldMkLst>
        <pc:spChg chg="mod">
          <ac:chgData name="MARCELA JUDITH OCHOA ORTEGA" userId="33c18129-e28a-4afc-9b6d-d98c412d504b" providerId="ADAL" clId="{2FF6403F-A3AA-4D7A-B185-1C76CDE1B37D}" dt="2023-07-10T15:14:59.118" v="16" actId="20577"/>
          <ac:spMkLst>
            <pc:docMk/>
            <pc:sldMk cId="4000710899" sldId="295"/>
            <ac:spMk id="2" creationId="{7F150EA2-CA84-107D-3BE9-5FF0F48D2771}"/>
          </ac:spMkLst>
        </pc:spChg>
        <pc:graphicFrameChg chg="mod modGraphic">
          <ac:chgData name="MARCELA JUDITH OCHOA ORTEGA" userId="33c18129-e28a-4afc-9b6d-d98c412d504b" providerId="ADAL" clId="{2FF6403F-A3AA-4D7A-B185-1C76CDE1B37D}" dt="2023-07-10T17:34:03.347" v="236" actId="207"/>
          <ac:graphicFrameMkLst>
            <pc:docMk/>
            <pc:sldMk cId="4000710899" sldId="295"/>
            <ac:graphicFrameMk id="8" creationId="{D774FE87-767D-8141-9972-EDB63303CA6A}"/>
          </ac:graphicFrameMkLst>
        </pc:graphicFrameChg>
      </pc:sldChg>
      <pc:sldChg chg="addSp delSp modSp add del mod">
        <pc:chgData name="MARCELA JUDITH OCHOA ORTEGA" userId="33c18129-e28a-4afc-9b6d-d98c412d504b" providerId="ADAL" clId="{2FF6403F-A3AA-4D7A-B185-1C76CDE1B37D}" dt="2023-07-10T17:26:31.694" v="232" actId="122"/>
        <pc:sldMkLst>
          <pc:docMk/>
          <pc:sldMk cId="2422812762" sldId="296"/>
        </pc:sldMkLst>
        <pc:spChg chg="del mod">
          <ac:chgData name="MARCELA JUDITH OCHOA ORTEGA" userId="33c18129-e28a-4afc-9b6d-d98c412d504b" providerId="ADAL" clId="{2FF6403F-A3AA-4D7A-B185-1C76CDE1B37D}" dt="2023-07-10T16:19:14.582" v="169" actId="478"/>
          <ac:spMkLst>
            <pc:docMk/>
            <pc:sldMk cId="2422812762" sldId="296"/>
            <ac:spMk id="3" creationId="{525F7350-C11D-DBDC-C3C5-BEE12B243A04}"/>
          </ac:spMkLst>
        </pc:spChg>
        <pc:spChg chg="add del mod">
          <ac:chgData name="MARCELA JUDITH OCHOA ORTEGA" userId="33c18129-e28a-4afc-9b6d-d98c412d504b" providerId="ADAL" clId="{2FF6403F-A3AA-4D7A-B185-1C76CDE1B37D}" dt="2023-07-10T15:52:31.562" v="167" actId="478"/>
          <ac:spMkLst>
            <pc:docMk/>
            <pc:sldMk cId="2422812762" sldId="296"/>
            <ac:spMk id="13" creationId="{B2EB8C59-76E4-2F27-990C-A1FFB32EDE7E}"/>
          </ac:spMkLst>
        </pc:spChg>
        <pc:graphicFrameChg chg="mod modGraphic">
          <ac:chgData name="MARCELA JUDITH OCHOA ORTEGA" userId="33c18129-e28a-4afc-9b6d-d98c412d504b" providerId="ADAL" clId="{2FF6403F-A3AA-4D7A-B185-1C76CDE1B37D}" dt="2023-07-10T17:26:31.694" v="232" actId="122"/>
          <ac:graphicFrameMkLst>
            <pc:docMk/>
            <pc:sldMk cId="2422812762" sldId="296"/>
            <ac:graphicFrameMk id="12" creationId="{D0071D42-182A-6969-C6A2-3CC49FC61CA5}"/>
          </ac:graphicFrameMkLst>
        </pc:graphicFrameChg>
      </pc:sldChg>
      <pc:sldChg chg="modSp mod">
        <pc:chgData name="MARCELA JUDITH OCHOA ORTEGA" userId="33c18129-e28a-4afc-9b6d-d98c412d504b" providerId="ADAL" clId="{2FF6403F-A3AA-4D7A-B185-1C76CDE1B37D}" dt="2023-07-10T18:37:50.732" v="515" actId="207"/>
        <pc:sldMkLst>
          <pc:docMk/>
          <pc:sldMk cId="3497009347" sldId="297"/>
        </pc:sldMkLst>
        <pc:graphicFrameChg chg="mod">
          <ac:chgData name="MARCELA JUDITH OCHOA ORTEGA" userId="33c18129-e28a-4afc-9b6d-d98c412d504b" providerId="ADAL" clId="{2FF6403F-A3AA-4D7A-B185-1C76CDE1B37D}" dt="2023-07-10T18:37:50.732" v="515" actId="207"/>
          <ac:graphicFrameMkLst>
            <pc:docMk/>
            <pc:sldMk cId="3497009347" sldId="297"/>
            <ac:graphicFrameMk id="8" creationId="{7810AAEE-1FCD-4C14-BAC2-E64D6EF2F21D}"/>
          </ac:graphicFrameMkLst>
        </pc:graphicFrameChg>
      </pc:sldChg>
      <pc:sldChg chg="add del">
        <pc:chgData name="MARCELA JUDITH OCHOA ORTEGA" userId="33c18129-e28a-4afc-9b6d-d98c412d504b" providerId="ADAL" clId="{2FF6403F-A3AA-4D7A-B185-1C76CDE1B37D}" dt="2023-07-10T19:19:50.646" v="516"/>
        <pc:sldMkLst>
          <pc:docMk/>
          <pc:sldMk cId="2507051186" sldId="298"/>
        </pc:sldMkLst>
      </pc:sldChg>
      <pc:sldChg chg="add del">
        <pc:chgData name="MARCELA JUDITH OCHOA ORTEGA" userId="33c18129-e28a-4afc-9b6d-d98c412d504b" providerId="ADAL" clId="{2FF6403F-A3AA-4D7A-B185-1C76CDE1B37D}" dt="2023-07-10T19:19:50.646" v="516"/>
        <pc:sldMkLst>
          <pc:docMk/>
          <pc:sldMk cId="814769481" sldId="299"/>
        </pc:sldMkLst>
      </pc:sldChg>
      <pc:sldChg chg="add del">
        <pc:chgData name="MARCELA JUDITH OCHOA ORTEGA" userId="33c18129-e28a-4afc-9b6d-d98c412d504b" providerId="ADAL" clId="{2FF6403F-A3AA-4D7A-B185-1C76CDE1B37D}" dt="2023-07-10T19:19:50.646" v="516"/>
        <pc:sldMkLst>
          <pc:docMk/>
          <pc:sldMk cId="2491752519" sldId="300"/>
        </pc:sldMkLst>
      </pc:sldChg>
      <pc:sldChg chg="modSp mod">
        <pc:chgData name="MARCELA JUDITH OCHOA ORTEGA" userId="33c18129-e28a-4afc-9b6d-d98c412d504b" providerId="ADAL" clId="{2FF6403F-A3AA-4D7A-B185-1C76CDE1B37D}" dt="2023-07-10T17:42:04.637" v="248" actId="14734"/>
        <pc:sldMkLst>
          <pc:docMk/>
          <pc:sldMk cId="1459047946" sldId="301"/>
        </pc:sldMkLst>
        <pc:graphicFrameChg chg="mod modGraphic">
          <ac:chgData name="MARCELA JUDITH OCHOA ORTEGA" userId="33c18129-e28a-4afc-9b6d-d98c412d504b" providerId="ADAL" clId="{2FF6403F-A3AA-4D7A-B185-1C76CDE1B37D}" dt="2023-07-10T17:42:04.637" v="248" actId="14734"/>
          <ac:graphicFrameMkLst>
            <pc:docMk/>
            <pc:sldMk cId="1459047946" sldId="301"/>
            <ac:graphicFrameMk id="8" creationId="{532D4E1E-B4CB-95BF-F96A-5073975E2A99}"/>
          </ac:graphicFrameMkLst>
        </pc:graphicFrameChg>
      </pc:sldChg>
      <pc:sldChg chg="add del">
        <pc:chgData name="MARCELA JUDITH OCHOA ORTEGA" userId="33c18129-e28a-4afc-9b6d-d98c412d504b" providerId="ADAL" clId="{2FF6403F-A3AA-4D7A-B185-1C76CDE1B37D}" dt="2023-07-10T19:19:50.646" v="516"/>
        <pc:sldMkLst>
          <pc:docMk/>
          <pc:sldMk cId="3599518876" sldId="302"/>
        </pc:sldMkLst>
      </pc:sldChg>
      <pc:sldChg chg="add">
        <pc:chgData name="MARCELA JUDITH OCHOA ORTEGA" userId="33c18129-e28a-4afc-9b6d-d98c412d504b" providerId="ADAL" clId="{2FF6403F-A3AA-4D7A-B185-1C76CDE1B37D}" dt="2023-07-10T19:19:50.646" v="516"/>
        <pc:sldMkLst>
          <pc:docMk/>
          <pc:sldMk cId="973343082" sldId="304"/>
        </pc:sldMkLst>
      </pc:sldChg>
      <pc:sldChg chg="modSp mod">
        <pc:chgData name="MARCELA JUDITH OCHOA ORTEGA" userId="33c18129-e28a-4afc-9b6d-d98c412d504b" providerId="ADAL" clId="{2FF6403F-A3AA-4D7A-B185-1C76CDE1B37D}" dt="2023-07-10T18:12:37.345" v="513" actId="20577"/>
        <pc:sldMkLst>
          <pc:docMk/>
          <pc:sldMk cId="2599427282" sldId="305"/>
        </pc:sldMkLst>
        <pc:spChg chg="mod">
          <ac:chgData name="MARCELA JUDITH OCHOA ORTEGA" userId="33c18129-e28a-4afc-9b6d-d98c412d504b" providerId="ADAL" clId="{2FF6403F-A3AA-4D7A-B185-1C76CDE1B37D}" dt="2023-07-10T18:12:37.345" v="513" actId="20577"/>
          <ac:spMkLst>
            <pc:docMk/>
            <pc:sldMk cId="2599427282" sldId="305"/>
            <ac:spMk id="3" creationId="{C8D9A1D0-56C1-3C41-2FA5-A417B9163D8F}"/>
          </ac:spMkLst>
        </pc:spChg>
      </pc:sldChg>
      <pc:sldChg chg="add">
        <pc:chgData name="MARCELA JUDITH OCHOA ORTEGA" userId="33c18129-e28a-4afc-9b6d-d98c412d504b" providerId="ADAL" clId="{2FF6403F-A3AA-4D7A-B185-1C76CDE1B37D}" dt="2023-07-10T19:19:50.646" v="516"/>
        <pc:sldMkLst>
          <pc:docMk/>
          <pc:sldMk cId="2376837281" sldId="306"/>
        </pc:sldMkLst>
      </pc:sldChg>
      <pc:sldChg chg="add">
        <pc:chgData name="MARCELA JUDITH OCHOA ORTEGA" userId="33c18129-e28a-4afc-9b6d-d98c412d504b" providerId="ADAL" clId="{2FF6403F-A3AA-4D7A-B185-1C76CDE1B37D}" dt="2023-07-10T19:19:50.646" v="516"/>
        <pc:sldMkLst>
          <pc:docMk/>
          <pc:sldMk cId="2442455209" sldId="307"/>
        </pc:sldMkLst>
      </pc:sldChg>
      <pc:sldChg chg="add">
        <pc:chgData name="MARCELA JUDITH OCHOA ORTEGA" userId="33c18129-e28a-4afc-9b6d-d98c412d504b" providerId="ADAL" clId="{2FF6403F-A3AA-4D7A-B185-1C76CDE1B37D}" dt="2023-07-10T19:19:50.646" v="516"/>
        <pc:sldMkLst>
          <pc:docMk/>
          <pc:sldMk cId="2493455216" sldId="308"/>
        </pc:sldMkLst>
      </pc:sldChg>
      <pc:sldChg chg="del">
        <pc:chgData name="MARCELA JUDITH OCHOA ORTEGA" userId="33c18129-e28a-4afc-9b6d-d98c412d504b" providerId="ADAL" clId="{2FF6403F-A3AA-4D7A-B185-1C76CDE1B37D}" dt="2023-07-10T15:23:47.365" v="87" actId="47"/>
        <pc:sldMkLst>
          <pc:docMk/>
          <pc:sldMk cId="561695657" sldId="309"/>
        </pc:sldMkLst>
      </pc:sldChg>
      <pc:sldChg chg="add">
        <pc:chgData name="MARCELA JUDITH OCHOA ORTEGA" userId="33c18129-e28a-4afc-9b6d-d98c412d504b" providerId="ADAL" clId="{2FF6403F-A3AA-4D7A-B185-1C76CDE1B37D}" dt="2023-07-10T19:19:50.646" v="516"/>
        <pc:sldMkLst>
          <pc:docMk/>
          <pc:sldMk cId="3244615272" sldId="309"/>
        </pc:sldMkLst>
      </pc:sldChg>
      <pc:sldChg chg="del">
        <pc:chgData name="MARCELA JUDITH OCHOA ORTEGA" userId="33c18129-e28a-4afc-9b6d-d98c412d504b" providerId="ADAL" clId="{2FF6403F-A3AA-4D7A-B185-1C76CDE1B37D}" dt="2023-07-10T15:23:47.528" v="88" actId="47"/>
        <pc:sldMkLst>
          <pc:docMk/>
          <pc:sldMk cId="2755201683" sldId="310"/>
        </pc:sldMkLst>
      </pc:sldChg>
      <pc:sldChg chg="add">
        <pc:chgData name="MARCELA JUDITH OCHOA ORTEGA" userId="33c18129-e28a-4afc-9b6d-d98c412d504b" providerId="ADAL" clId="{2FF6403F-A3AA-4D7A-B185-1C76CDE1B37D}" dt="2023-07-10T19:19:50.646" v="516"/>
        <pc:sldMkLst>
          <pc:docMk/>
          <pc:sldMk cId="4061566476" sldId="310"/>
        </pc:sldMkLst>
      </pc:sldChg>
      <pc:sldChg chg="add">
        <pc:chgData name="MARCELA JUDITH OCHOA ORTEGA" userId="33c18129-e28a-4afc-9b6d-d98c412d504b" providerId="ADAL" clId="{2FF6403F-A3AA-4D7A-B185-1C76CDE1B37D}" dt="2023-07-10T19:19:50.646" v="516"/>
        <pc:sldMkLst>
          <pc:docMk/>
          <pc:sldMk cId="301812703" sldId="311"/>
        </pc:sldMkLst>
      </pc:sldChg>
      <pc:sldChg chg="del">
        <pc:chgData name="MARCELA JUDITH OCHOA ORTEGA" userId="33c18129-e28a-4afc-9b6d-d98c412d504b" providerId="ADAL" clId="{2FF6403F-A3AA-4D7A-B185-1C76CDE1B37D}" dt="2023-07-10T15:23:48.414" v="92" actId="47"/>
        <pc:sldMkLst>
          <pc:docMk/>
          <pc:sldMk cId="3948841075" sldId="311"/>
        </pc:sldMkLst>
      </pc:sldChg>
      <pc:sldChg chg="del">
        <pc:chgData name="MARCELA JUDITH OCHOA ORTEGA" userId="33c18129-e28a-4afc-9b6d-d98c412d504b" providerId="ADAL" clId="{2FF6403F-A3AA-4D7A-B185-1C76CDE1B37D}" dt="2023-07-10T15:23:52.241" v="104" actId="47"/>
        <pc:sldMkLst>
          <pc:docMk/>
          <pc:sldMk cId="2429547684" sldId="312"/>
        </pc:sldMkLst>
      </pc:sldChg>
      <pc:sldChg chg="add">
        <pc:chgData name="MARCELA JUDITH OCHOA ORTEGA" userId="33c18129-e28a-4afc-9b6d-d98c412d504b" providerId="ADAL" clId="{2FF6403F-A3AA-4D7A-B185-1C76CDE1B37D}" dt="2023-07-10T19:19:50.646" v="516"/>
        <pc:sldMkLst>
          <pc:docMk/>
          <pc:sldMk cId="3051917352" sldId="312"/>
        </pc:sldMkLst>
      </pc:sldChg>
      <pc:sldChg chg="del">
        <pc:chgData name="MARCELA JUDITH OCHOA ORTEGA" userId="33c18129-e28a-4afc-9b6d-d98c412d504b" providerId="ADAL" clId="{2FF6403F-A3AA-4D7A-B185-1C76CDE1B37D}" dt="2023-07-10T15:23:53.181" v="105" actId="47"/>
        <pc:sldMkLst>
          <pc:docMk/>
          <pc:sldMk cId="803135394" sldId="313"/>
        </pc:sldMkLst>
      </pc:sldChg>
      <pc:sldChg chg="add">
        <pc:chgData name="MARCELA JUDITH OCHOA ORTEGA" userId="33c18129-e28a-4afc-9b6d-d98c412d504b" providerId="ADAL" clId="{2FF6403F-A3AA-4D7A-B185-1C76CDE1B37D}" dt="2023-07-10T19:19:50.646" v="516"/>
        <pc:sldMkLst>
          <pc:docMk/>
          <pc:sldMk cId="3557211988" sldId="313"/>
        </pc:sldMkLst>
      </pc:sldChg>
      <pc:sldChg chg="add">
        <pc:chgData name="MARCELA JUDITH OCHOA ORTEGA" userId="33c18129-e28a-4afc-9b6d-d98c412d504b" providerId="ADAL" clId="{2FF6403F-A3AA-4D7A-B185-1C76CDE1B37D}" dt="2023-07-10T19:19:50.646" v="516"/>
        <pc:sldMkLst>
          <pc:docMk/>
          <pc:sldMk cId="1450253998" sldId="314"/>
        </pc:sldMkLst>
      </pc:sldChg>
      <pc:sldChg chg="del">
        <pc:chgData name="MARCELA JUDITH OCHOA ORTEGA" userId="33c18129-e28a-4afc-9b6d-d98c412d504b" providerId="ADAL" clId="{2FF6403F-A3AA-4D7A-B185-1C76CDE1B37D}" dt="2023-07-10T15:23:53.591" v="106" actId="47"/>
        <pc:sldMkLst>
          <pc:docMk/>
          <pc:sldMk cId="2450009614" sldId="314"/>
        </pc:sldMkLst>
      </pc:sldChg>
      <pc:sldChg chg="add">
        <pc:chgData name="MARCELA JUDITH OCHOA ORTEGA" userId="33c18129-e28a-4afc-9b6d-d98c412d504b" providerId="ADAL" clId="{2FF6403F-A3AA-4D7A-B185-1C76CDE1B37D}" dt="2023-07-10T19:19:50.646" v="516"/>
        <pc:sldMkLst>
          <pc:docMk/>
          <pc:sldMk cId="911322851" sldId="315"/>
        </pc:sldMkLst>
      </pc:sldChg>
      <pc:sldChg chg="del">
        <pc:chgData name="MARCELA JUDITH OCHOA ORTEGA" userId="33c18129-e28a-4afc-9b6d-d98c412d504b" providerId="ADAL" clId="{2FF6403F-A3AA-4D7A-B185-1C76CDE1B37D}" dt="2023-07-10T15:23:54.047" v="107" actId="47"/>
        <pc:sldMkLst>
          <pc:docMk/>
          <pc:sldMk cId="3705364188" sldId="315"/>
        </pc:sldMkLst>
      </pc:sldChg>
      <pc:sldChg chg="del">
        <pc:chgData name="MARCELA JUDITH OCHOA ORTEGA" userId="33c18129-e28a-4afc-9b6d-d98c412d504b" providerId="ADAL" clId="{2FF6403F-A3AA-4D7A-B185-1C76CDE1B37D}" dt="2023-07-10T15:23:54.513" v="108" actId="47"/>
        <pc:sldMkLst>
          <pc:docMk/>
          <pc:sldMk cId="314368130" sldId="316"/>
        </pc:sldMkLst>
      </pc:sldChg>
      <pc:sldChg chg="add">
        <pc:chgData name="MARCELA JUDITH OCHOA ORTEGA" userId="33c18129-e28a-4afc-9b6d-d98c412d504b" providerId="ADAL" clId="{2FF6403F-A3AA-4D7A-B185-1C76CDE1B37D}" dt="2023-07-10T19:19:50.646" v="516"/>
        <pc:sldMkLst>
          <pc:docMk/>
          <pc:sldMk cId="1598560364" sldId="316"/>
        </pc:sldMkLst>
      </pc:sldChg>
      <pc:sldChg chg="del">
        <pc:chgData name="MARCELA JUDITH OCHOA ORTEGA" userId="33c18129-e28a-4afc-9b6d-d98c412d504b" providerId="ADAL" clId="{2FF6403F-A3AA-4D7A-B185-1C76CDE1B37D}" dt="2023-07-10T15:23:54.920" v="109" actId="47"/>
        <pc:sldMkLst>
          <pc:docMk/>
          <pc:sldMk cId="991098781" sldId="317"/>
        </pc:sldMkLst>
      </pc:sldChg>
      <pc:sldChg chg="add">
        <pc:chgData name="MARCELA JUDITH OCHOA ORTEGA" userId="33c18129-e28a-4afc-9b6d-d98c412d504b" providerId="ADAL" clId="{2FF6403F-A3AA-4D7A-B185-1C76CDE1B37D}" dt="2023-07-10T19:19:50.646" v="516"/>
        <pc:sldMkLst>
          <pc:docMk/>
          <pc:sldMk cId="3798614408" sldId="317"/>
        </pc:sldMkLst>
      </pc:sldChg>
      <pc:sldChg chg="add">
        <pc:chgData name="MARCELA JUDITH OCHOA ORTEGA" userId="33c18129-e28a-4afc-9b6d-d98c412d504b" providerId="ADAL" clId="{2FF6403F-A3AA-4D7A-B185-1C76CDE1B37D}" dt="2023-07-10T19:19:50.646" v="516"/>
        <pc:sldMkLst>
          <pc:docMk/>
          <pc:sldMk cId="2026655784" sldId="318"/>
        </pc:sldMkLst>
      </pc:sldChg>
      <pc:sldChg chg="del">
        <pc:chgData name="MARCELA JUDITH OCHOA ORTEGA" userId="33c18129-e28a-4afc-9b6d-d98c412d504b" providerId="ADAL" clId="{2FF6403F-A3AA-4D7A-B185-1C76CDE1B37D}" dt="2023-07-10T15:23:55.415" v="110" actId="47"/>
        <pc:sldMkLst>
          <pc:docMk/>
          <pc:sldMk cId="3036159025" sldId="318"/>
        </pc:sldMkLst>
      </pc:sldChg>
      <pc:sldChg chg="del">
        <pc:chgData name="MARCELA JUDITH OCHOA ORTEGA" userId="33c18129-e28a-4afc-9b6d-d98c412d504b" providerId="ADAL" clId="{2FF6403F-A3AA-4D7A-B185-1C76CDE1B37D}" dt="2023-07-10T15:23:55.891" v="111" actId="47"/>
        <pc:sldMkLst>
          <pc:docMk/>
          <pc:sldMk cId="252376286" sldId="319"/>
        </pc:sldMkLst>
      </pc:sldChg>
      <pc:sldChg chg="add">
        <pc:chgData name="MARCELA JUDITH OCHOA ORTEGA" userId="33c18129-e28a-4afc-9b6d-d98c412d504b" providerId="ADAL" clId="{2FF6403F-A3AA-4D7A-B185-1C76CDE1B37D}" dt="2023-07-10T19:19:50.646" v="516"/>
        <pc:sldMkLst>
          <pc:docMk/>
          <pc:sldMk cId="2366114678" sldId="319"/>
        </pc:sldMkLst>
      </pc:sldChg>
      <pc:sldChg chg="del">
        <pc:chgData name="MARCELA JUDITH OCHOA ORTEGA" userId="33c18129-e28a-4afc-9b6d-d98c412d504b" providerId="ADAL" clId="{2FF6403F-A3AA-4D7A-B185-1C76CDE1B37D}" dt="2023-07-10T15:23:56.534" v="112" actId="47"/>
        <pc:sldMkLst>
          <pc:docMk/>
          <pc:sldMk cId="1548978248" sldId="320"/>
        </pc:sldMkLst>
      </pc:sldChg>
      <pc:sldChg chg="add">
        <pc:chgData name="MARCELA JUDITH OCHOA ORTEGA" userId="33c18129-e28a-4afc-9b6d-d98c412d504b" providerId="ADAL" clId="{2FF6403F-A3AA-4D7A-B185-1C76CDE1B37D}" dt="2023-07-10T19:19:50.646" v="516"/>
        <pc:sldMkLst>
          <pc:docMk/>
          <pc:sldMk cId="3557129269" sldId="320"/>
        </pc:sldMkLst>
      </pc:sldChg>
      <pc:sldChg chg="add">
        <pc:chgData name="MARCELA JUDITH OCHOA ORTEGA" userId="33c18129-e28a-4afc-9b6d-d98c412d504b" providerId="ADAL" clId="{2FF6403F-A3AA-4D7A-B185-1C76CDE1B37D}" dt="2023-07-10T19:19:50.646" v="516"/>
        <pc:sldMkLst>
          <pc:docMk/>
          <pc:sldMk cId="741785494" sldId="321"/>
        </pc:sldMkLst>
      </pc:sldChg>
      <pc:sldChg chg="del">
        <pc:chgData name="MARCELA JUDITH OCHOA ORTEGA" userId="33c18129-e28a-4afc-9b6d-d98c412d504b" providerId="ADAL" clId="{2FF6403F-A3AA-4D7A-B185-1C76CDE1B37D}" dt="2023-07-10T15:23:57.017" v="113" actId="47"/>
        <pc:sldMkLst>
          <pc:docMk/>
          <pc:sldMk cId="1274361291" sldId="321"/>
        </pc:sldMkLst>
      </pc:sldChg>
      <pc:sldChg chg="del">
        <pc:chgData name="MARCELA JUDITH OCHOA ORTEGA" userId="33c18129-e28a-4afc-9b6d-d98c412d504b" providerId="ADAL" clId="{2FF6403F-A3AA-4D7A-B185-1C76CDE1B37D}" dt="2023-07-10T15:23:57.483" v="114" actId="47"/>
        <pc:sldMkLst>
          <pc:docMk/>
          <pc:sldMk cId="1287694010" sldId="322"/>
        </pc:sldMkLst>
      </pc:sldChg>
      <pc:sldChg chg="add">
        <pc:chgData name="MARCELA JUDITH OCHOA ORTEGA" userId="33c18129-e28a-4afc-9b6d-d98c412d504b" providerId="ADAL" clId="{2FF6403F-A3AA-4D7A-B185-1C76CDE1B37D}" dt="2023-07-10T19:19:50.646" v="516"/>
        <pc:sldMkLst>
          <pc:docMk/>
          <pc:sldMk cId="4294630228" sldId="322"/>
        </pc:sldMkLst>
      </pc:sldChg>
      <pc:sldChg chg="add">
        <pc:chgData name="MARCELA JUDITH OCHOA ORTEGA" userId="33c18129-e28a-4afc-9b6d-d98c412d504b" providerId="ADAL" clId="{2FF6403F-A3AA-4D7A-B185-1C76CDE1B37D}" dt="2023-07-10T19:19:50.646" v="516"/>
        <pc:sldMkLst>
          <pc:docMk/>
          <pc:sldMk cId="1868936637" sldId="323"/>
        </pc:sldMkLst>
      </pc:sldChg>
      <pc:sldChg chg="del">
        <pc:chgData name="MARCELA JUDITH OCHOA ORTEGA" userId="33c18129-e28a-4afc-9b6d-d98c412d504b" providerId="ADAL" clId="{2FF6403F-A3AA-4D7A-B185-1C76CDE1B37D}" dt="2023-07-10T15:23:57.958" v="115" actId="47"/>
        <pc:sldMkLst>
          <pc:docMk/>
          <pc:sldMk cId="2963567356" sldId="323"/>
        </pc:sldMkLst>
      </pc:sldChg>
      <pc:sldChg chg="del">
        <pc:chgData name="MARCELA JUDITH OCHOA ORTEGA" userId="33c18129-e28a-4afc-9b6d-d98c412d504b" providerId="ADAL" clId="{2FF6403F-A3AA-4D7A-B185-1C76CDE1B37D}" dt="2023-07-10T15:23:58.452" v="116" actId="47"/>
        <pc:sldMkLst>
          <pc:docMk/>
          <pc:sldMk cId="1140876614" sldId="324"/>
        </pc:sldMkLst>
      </pc:sldChg>
      <pc:sldChg chg="del">
        <pc:chgData name="MARCELA JUDITH OCHOA ORTEGA" userId="33c18129-e28a-4afc-9b6d-d98c412d504b" providerId="ADAL" clId="{2FF6403F-A3AA-4D7A-B185-1C76CDE1B37D}" dt="2023-07-10T15:23:59.420" v="118" actId="47"/>
        <pc:sldMkLst>
          <pc:docMk/>
          <pc:sldMk cId="2692567839" sldId="325"/>
        </pc:sldMkLst>
      </pc:sldChg>
      <pc:sldChg chg="add">
        <pc:chgData name="MARCELA JUDITH OCHOA ORTEGA" userId="33c18129-e28a-4afc-9b6d-d98c412d504b" providerId="ADAL" clId="{2FF6403F-A3AA-4D7A-B185-1C76CDE1B37D}" dt="2023-07-10T19:19:50.646" v="516"/>
        <pc:sldMkLst>
          <pc:docMk/>
          <pc:sldMk cId="4178395289" sldId="325"/>
        </pc:sldMkLst>
      </pc:sldChg>
      <pc:sldChg chg="del">
        <pc:chgData name="MARCELA JUDITH OCHOA ORTEGA" userId="33c18129-e28a-4afc-9b6d-d98c412d504b" providerId="ADAL" clId="{2FF6403F-A3AA-4D7A-B185-1C76CDE1B37D}" dt="2023-07-10T15:23:59.999" v="119" actId="47"/>
        <pc:sldMkLst>
          <pc:docMk/>
          <pc:sldMk cId="25158929" sldId="326"/>
        </pc:sldMkLst>
      </pc:sldChg>
      <pc:sldChg chg="add">
        <pc:chgData name="MARCELA JUDITH OCHOA ORTEGA" userId="33c18129-e28a-4afc-9b6d-d98c412d504b" providerId="ADAL" clId="{2FF6403F-A3AA-4D7A-B185-1C76CDE1B37D}" dt="2023-07-10T19:19:50.646" v="516"/>
        <pc:sldMkLst>
          <pc:docMk/>
          <pc:sldMk cId="3518014318" sldId="326"/>
        </pc:sldMkLst>
      </pc:sldChg>
      <pc:sldChg chg="del">
        <pc:chgData name="MARCELA JUDITH OCHOA ORTEGA" userId="33c18129-e28a-4afc-9b6d-d98c412d504b" providerId="ADAL" clId="{2FF6403F-A3AA-4D7A-B185-1C76CDE1B37D}" dt="2023-07-10T15:24:00.426" v="120" actId="47"/>
        <pc:sldMkLst>
          <pc:docMk/>
          <pc:sldMk cId="1009329447" sldId="327"/>
        </pc:sldMkLst>
      </pc:sldChg>
      <pc:sldChg chg="add">
        <pc:chgData name="MARCELA JUDITH OCHOA ORTEGA" userId="33c18129-e28a-4afc-9b6d-d98c412d504b" providerId="ADAL" clId="{2FF6403F-A3AA-4D7A-B185-1C76CDE1B37D}" dt="2023-07-10T19:19:50.646" v="516"/>
        <pc:sldMkLst>
          <pc:docMk/>
          <pc:sldMk cId="3636510079" sldId="327"/>
        </pc:sldMkLst>
      </pc:sldChg>
      <pc:sldChg chg="del">
        <pc:chgData name="MARCELA JUDITH OCHOA ORTEGA" userId="33c18129-e28a-4afc-9b6d-d98c412d504b" providerId="ADAL" clId="{2FF6403F-A3AA-4D7A-B185-1C76CDE1B37D}" dt="2023-07-10T15:24:01.075" v="121" actId="47"/>
        <pc:sldMkLst>
          <pc:docMk/>
          <pc:sldMk cId="1043184538" sldId="328"/>
        </pc:sldMkLst>
      </pc:sldChg>
      <pc:sldChg chg="add">
        <pc:chgData name="MARCELA JUDITH OCHOA ORTEGA" userId="33c18129-e28a-4afc-9b6d-d98c412d504b" providerId="ADAL" clId="{2FF6403F-A3AA-4D7A-B185-1C76CDE1B37D}" dt="2023-07-10T19:19:50.646" v="516"/>
        <pc:sldMkLst>
          <pc:docMk/>
          <pc:sldMk cId="3648874733" sldId="328"/>
        </pc:sldMkLst>
      </pc:sldChg>
      <pc:sldChg chg="add">
        <pc:chgData name="MARCELA JUDITH OCHOA ORTEGA" userId="33c18129-e28a-4afc-9b6d-d98c412d504b" providerId="ADAL" clId="{2FF6403F-A3AA-4D7A-B185-1C76CDE1B37D}" dt="2023-07-10T19:19:50.646" v="516"/>
        <pc:sldMkLst>
          <pc:docMk/>
          <pc:sldMk cId="972372491" sldId="329"/>
        </pc:sldMkLst>
      </pc:sldChg>
      <pc:sldChg chg="del">
        <pc:chgData name="MARCELA JUDITH OCHOA ORTEGA" userId="33c18129-e28a-4afc-9b6d-d98c412d504b" providerId="ADAL" clId="{2FF6403F-A3AA-4D7A-B185-1C76CDE1B37D}" dt="2023-07-10T15:24:01.634" v="122" actId="47"/>
        <pc:sldMkLst>
          <pc:docMk/>
          <pc:sldMk cId="3664519251" sldId="329"/>
        </pc:sldMkLst>
      </pc:sldChg>
      <pc:sldChg chg="add">
        <pc:chgData name="MARCELA JUDITH OCHOA ORTEGA" userId="33c18129-e28a-4afc-9b6d-d98c412d504b" providerId="ADAL" clId="{2FF6403F-A3AA-4D7A-B185-1C76CDE1B37D}" dt="2023-07-10T19:19:50.646" v="516"/>
        <pc:sldMkLst>
          <pc:docMk/>
          <pc:sldMk cId="1753623711" sldId="330"/>
        </pc:sldMkLst>
      </pc:sldChg>
      <pc:sldChg chg="del">
        <pc:chgData name="MARCELA JUDITH OCHOA ORTEGA" userId="33c18129-e28a-4afc-9b6d-d98c412d504b" providerId="ADAL" clId="{2FF6403F-A3AA-4D7A-B185-1C76CDE1B37D}" dt="2023-07-10T15:24:02.073" v="123" actId="47"/>
        <pc:sldMkLst>
          <pc:docMk/>
          <pc:sldMk cId="3431541595" sldId="330"/>
        </pc:sldMkLst>
      </pc:sldChg>
      <pc:sldChg chg="add">
        <pc:chgData name="MARCELA JUDITH OCHOA ORTEGA" userId="33c18129-e28a-4afc-9b6d-d98c412d504b" providerId="ADAL" clId="{2FF6403F-A3AA-4D7A-B185-1C76CDE1B37D}" dt="2023-07-10T19:19:50.646" v="516"/>
        <pc:sldMkLst>
          <pc:docMk/>
          <pc:sldMk cId="72298677" sldId="331"/>
        </pc:sldMkLst>
      </pc:sldChg>
      <pc:sldChg chg="del">
        <pc:chgData name="MARCELA JUDITH OCHOA ORTEGA" userId="33c18129-e28a-4afc-9b6d-d98c412d504b" providerId="ADAL" clId="{2FF6403F-A3AA-4D7A-B185-1C76CDE1B37D}" dt="2023-07-10T15:24:03.892" v="127" actId="47"/>
        <pc:sldMkLst>
          <pc:docMk/>
          <pc:sldMk cId="915540236" sldId="331"/>
        </pc:sldMkLst>
      </pc:sldChg>
      <pc:sldChg chg="del">
        <pc:chgData name="MARCELA JUDITH OCHOA ORTEGA" userId="33c18129-e28a-4afc-9b6d-d98c412d504b" providerId="ADAL" clId="{2FF6403F-A3AA-4D7A-B185-1C76CDE1B37D}" dt="2023-07-10T15:24:05.255" v="129" actId="47"/>
        <pc:sldMkLst>
          <pc:docMk/>
          <pc:sldMk cId="593857633" sldId="332"/>
        </pc:sldMkLst>
      </pc:sldChg>
      <pc:sldChg chg="add">
        <pc:chgData name="MARCELA JUDITH OCHOA ORTEGA" userId="33c18129-e28a-4afc-9b6d-d98c412d504b" providerId="ADAL" clId="{2FF6403F-A3AA-4D7A-B185-1C76CDE1B37D}" dt="2023-07-10T19:19:50.646" v="516"/>
        <pc:sldMkLst>
          <pc:docMk/>
          <pc:sldMk cId="2859337950" sldId="332"/>
        </pc:sldMkLst>
      </pc:sldChg>
      <pc:sldChg chg="del">
        <pc:chgData name="MARCELA JUDITH OCHOA ORTEGA" userId="33c18129-e28a-4afc-9b6d-d98c412d504b" providerId="ADAL" clId="{2FF6403F-A3AA-4D7A-B185-1C76CDE1B37D}" dt="2023-07-10T15:24:06.431" v="130" actId="47"/>
        <pc:sldMkLst>
          <pc:docMk/>
          <pc:sldMk cId="973343082" sldId="333"/>
        </pc:sldMkLst>
      </pc:sldChg>
      <pc:sldChg chg="add">
        <pc:chgData name="MARCELA JUDITH OCHOA ORTEGA" userId="33c18129-e28a-4afc-9b6d-d98c412d504b" providerId="ADAL" clId="{2FF6403F-A3AA-4D7A-B185-1C76CDE1B37D}" dt="2023-07-10T19:19:50.646" v="516"/>
        <pc:sldMkLst>
          <pc:docMk/>
          <pc:sldMk cId="3995473948" sldId="333"/>
        </pc:sldMkLst>
      </pc:sldChg>
      <pc:sldChg chg="del">
        <pc:chgData name="MARCELA JUDITH OCHOA ORTEGA" userId="33c18129-e28a-4afc-9b6d-d98c412d504b" providerId="ADAL" clId="{2FF6403F-A3AA-4D7A-B185-1C76CDE1B37D}" dt="2023-07-10T15:24:06.835" v="131" actId="47"/>
        <pc:sldMkLst>
          <pc:docMk/>
          <pc:sldMk cId="196102112" sldId="334"/>
        </pc:sldMkLst>
      </pc:sldChg>
      <pc:sldChg chg="add">
        <pc:chgData name="MARCELA JUDITH OCHOA ORTEGA" userId="33c18129-e28a-4afc-9b6d-d98c412d504b" providerId="ADAL" clId="{2FF6403F-A3AA-4D7A-B185-1C76CDE1B37D}" dt="2023-07-10T19:19:50.646" v="516"/>
        <pc:sldMkLst>
          <pc:docMk/>
          <pc:sldMk cId="3837341275" sldId="334"/>
        </pc:sldMkLst>
      </pc:sldChg>
      <pc:sldChg chg="del">
        <pc:chgData name="MARCELA JUDITH OCHOA ORTEGA" userId="33c18129-e28a-4afc-9b6d-d98c412d504b" providerId="ADAL" clId="{2FF6403F-A3AA-4D7A-B185-1C76CDE1B37D}" dt="2023-07-10T15:24:07.672" v="132" actId="47"/>
        <pc:sldMkLst>
          <pc:docMk/>
          <pc:sldMk cId="2376837281" sldId="335"/>
        </pc:sldMkLst>
      </pc:sldChg>
      <pc:sldChg chg="add">
        <pc:chgData name="MARCELA JUDITH OCHOA ORTEGA" userId="33c18129-e28a-4afc-9b6d-d98c412d504b" providerId="ADAL" clId="{2FF6403F-A3AA-4D7A-B185-1C76CDE1B37D}" dt="2023-07-10T19:19:50.646" v="516"/>
        <pc:sldMkLst>
          <pc:docMk/>
          <pc:sldMk cId="3099707713" sldId="335"/>
        </pc:sldMkLst>
      </pc:sldChg>
      <pc:sldChg chg="del">
        <pc:chgData name="MARCELA JUDITH OCHOA ORTEGA" userId="33c18129-e28a-4afc-9b6d-d98c412d504b" providerId="ADAL" clId="{2FF6403F-A3AA-4D7A-B185-1C76CDE1B37D}" dt="2023-07-10T15:24:08.441" v="133" actId="47"/>
        <pc:sldMkLst>
          <pc:docMk/>
          <pc:sldMk cId="2442455209" sldId="336"/>
        </pc:sldMkLst>
      </pc:sldChg>
      <pc:sldChg chg="del">
        <pc:chgData name="MARCELA JUDITH OCHOA ORTEGA" userId="33c18129-e28a-4afc-9b6d-d98c412d504b" providerId="ADAL" clId="{2FF6403F-A3AA-4D7A-B185-1C76CDE1B37D}" dt="2023-07-10T15:24:09.450" v="134" actId="47"/>
        <pc:sldMkLst>
          <pc:docMk/>
          <pc:sldMk cId="2493455216" sldId="337"/>
        </pc:sldMkLst>
      </pc:sldChg>
      <pc:sldChg chg="del">
        <pc:chgData name="MARCELA JUDITH OCHOA ORTEGA" userId="33c18129-e28a-4afc-9b6d-d98c412d504b" providerId="ADAL" clId="{2FF6403F-A3AA-4D7A-B185-1C76CDE1B37D}" dt="2023-07-10T15:24:10.183" v="135" actId="47"/>
        <pc:sldMkLst>
          <pc:docMk/>
          <pc:sldMk cId="3244615272" sldId="338"/>
        </pc:sldMkLst>
      </pc:sldChg>
      <pc:sldChg chg="del">
        <pc:chgData name="MARCELA JUDITH OCHOA ORTEGA" userId="33c18129-e28a-4afc-9b6d-d98c412d504b" providerId="ADAL" clId="{2FF6403F-A3AA-4D7A-B185-1C76CDE1B37D}" dt="2023-07-10T15:24:11.048" v="136" actId="47"/>
        <pc:sldMkLst>
          <pc:docMk/>
          <pc:sldMk cId="4061566476" sldId="339"/>
        </pc:sldMkLst>
      </pc:sldChg>
      <pc:sldChg chg="del">
        <pc:chgData name="MARCELA JUDITH OCHOA ORTEGA" userId="33c18129-e28a-4afc-9b6d-d98c412d504b" providerId="ADAL" clId="{2FF6403F-A3AA-4D7A-B185-1C76CDE1B37D}" dt="2023-07-10T15:24:11.602" v="137" actId="47"/>
        <pc:sldMkLst>
          <pc:docMk/>
          <pc:sldMk cId="301812703" sldId="340"/>
        </pc:sldMkLst>
      </pc:sldChg>
      <pc:sldChg chg="del">
        <pc:chgData name="MARCELA JUDITH OCHOA ORTEGA" userId="33c18129-e28a-4afc-9b6d-d98c412d504b" providerId="ADAL" clId="{2FF6403F-A3AA-4D7A-B185-1C76CDE1B37D}" dt="2023-07-10T15:24:12.079" v="138" actId="47"/>
        <pc:sldMkLst>
          <pc:docMk/>
          <pc:sldMk cId="3051917352" sldId="341"/>
        </pc:sldMkLst>
      </pc:sldChg>
      <pc:sldChg chg="del">
        <pc:chgData name="MARCELA JUDITH OCHOA ORTEGA" userId="33c18129-e28a-4afc-9b6d-d98c412d504b" providerId="ADAL" clId="{2FF6403F-A3AA-4D7A-B185-1C76CDE1B37D}" dt="2023-07-10T15:24:12.584" v="139" actId="47"/>
        <pc:sldMkLst>
          <pc:docMk/>
          <pc:sldMk cId="3557211988" sldId="342"/>
        </pc:sldMkLst>
      </pc:sldChg>
      <pc:sldChg chg="del">
        <pc:chgData name="MARCELA JUDITH OCHOA ORTEGA" userId="33c18129-e28a-4afc-9b6d-d98c412d504b" providerId="ADAL" clId="{2FF6403F-A3AA-4D7A-B185-1C76CDE1B37D}" dt="2023-07-10T15:24:13.090" v="140" actId="47"/>
        <pc:sldMkLst>
          <pc:docMk/>
          <pc:sldMk cId="1450253998" sldId="343"/>
        </pc:sldMkLst>
      </pc:sldChg>
      <pc:sldChg chg="del">
        <pc:chgData name="MARCELA JUDITH OCHOA ORTEGA" userId="33c18129-e28a-4afc-9b6d-d98c412d504b" providerId="ADAL" clId="{2FF6403F-A3AA-4D7A-B185-1C76CDE1B37D}" dt="2023-07-10T15:24:13.676" v="141" actId="47"/>
        <pc:sldMkLst>
          <pc:docMk/>
          <pc:sldMk cId="911322851" sldId="344"/>
        </pc:sldMkLst>
      </pc:sldChg>
      <pc:sldChg chg="del">
        <pc:chgData name="MARCELA JUDITH OCHOA ORTEGA" userId="33c18129-e28a-4afc-9b6d-d98c412d504b" providerId="ADAL" clId="{2FF6403F-A3AA-4D7A-B185-1C76CDE1B37D}" dt="2023-07-10T15:24:14.645" v="142" actId="47"/>
        <pc:sldMkLst>
          <pc:docMk/>
          <pc:sldMk cId="1598560364" sldId="345"/>
        </pc:sldMkLst>
      </pc:sldChg>
      <pc:sldChg chg="del">
        <pc:chgData name="MARCELA JUDITH OCHOA ORTEGA" userId="33c18129-e28a-4afc-9b6d-d98c412d504b" providerId="ADAL" clId="{2FF6403F-A3AA-4D7A-B185-1C76CDE1B37D}" dt="2023-07-10T15:24:16.019" v="143" actId="47"/>
        <pc:sldMkLst>
          <pc:docMk/>
          <pc:sldMk cId="3798614408" sldId="346"/>
        </pc:sldMkLst>
      </pc:sldChg>
      <pc:sldChg chg="del">
        <pc:chgData name="MARCELA JUDITH OCHOA ORTEGA" userId="33c18129-e28a-4afc-9b6d-d98c412d504b" providerId="ADAL" clId="{2FF6403F-A3AA-4D7A-B185-1C76CDE1B37D}" dt="2023-07-10T15:24:16.596" v="144" actId="47"/>
        <pc:sldMkLst>
          <pc:docMk/>
          <pc:sldMk cId="2026655784" sldId="347"/>
        </pc:sldMkLst>
      </pc:sldChg>
      <pc:sldChg chg="del">
        <pc:chgData name="MARCELA JUDITH OCHOA ORTEGA" userId="33c18129-e28a-4afc-9b6d-d98c412d504b" providerId="ADAL" clId="{2FF6403F-A3AA-4D7A-B185-1C76CDE1B37D}" dt="2023-07-10T15:24:17.048" v="145" actId="47"/>
        <pc:sldMkLst>
          <pc:docMk/>
          <pc:sldMk cId="2366114678" sldId="348"/>
        </pc:sldMkLst>
      </pc:sldChg>
      <pc:sldChg chg="del">
        <pc:chgData name="MARCELA JUDITH OCHOA ORTEGA" userId="33c18129-e28a-4afc-9b6d-d98c412d504b" providerId="ADAL" clId="{2FF6403F-A3AA-4D7A-B185-1C76CDE1B37D}" dt="2023-07-10T15:24:17.632" v="146" actId="47"/>
        <pc:sldMkLst>
          <pc:docMk/>
          <pc:sldMk cId="3557129269" sldId="349"/>
        </pc:sldMkLst>
      </pc:sldChg>
      <pc:sldChg chg="del">
        <pc:chgData name="MARCELA JUDITH OCHOA ORTEGA" userId="33c18129-e28a-4afc-9b6d-d98c412d504b" providerId="ADAL" clId="{2FF6403F-A3AA-4D7A-B185-1C76CDE1B37D}" dt="2023-07-10T15:24:18.206" v="147" actId="47"/>
        <pc:sldMkLst>
          <pc:docMk/>
          <pc:sldMk cId="741785494" sldId="350"/>
        </pc:sldMkLst>
      </pc:sldChg>
      <pc:sldChg chg="del">
        <pc:chgData name="MARCELA JUDITH OCHOA ORTEGA" userId="33c18129-e28a-4afc-9b6d-d98c412d504b" providerId="ADAL" clId="{2FF6403F-A3AA-4D7A-B185-1C76CDE1B37D}" dt="2023-07-10T15:24:18.728" v="148" actId="47"/>
        <pc:sldMkLst>
          <pc:docMk/>
          <pc:sldMk cId="4294630228" sldId="351"/>
        </pc:sldMkLst>
      </pc:sldChg>
      <pc:sldChg chg="del">
        <pc:chgData name="MARCELA JUDITH OCHOA ORTEGA" userId="33c18129-e28a-4afc-9b6d-d98c412d504b" providerId="ADAL" clId="{2FF6403F-A3AA-4D7A-B185-1C76CDE1B37D}" dt="2023-07-10T15:24:19.489" v="149" actId="47"/>
        <pc:sldMkLst>
          <pc:docMk/>
          <pc:sldMk cId="1868936637" sldId="352"/>
        </pc:sldMkLst>
      </pc:sldChg>
      <pc:sldChg chg="add">
        <pc:chgData name="MARCELA JUDITH OCHOA ORTEGA" userId="33c18129-e28a-4afc-9b6d-d98c412d504b" providerId="ADAL" clId="{2FF6403F-A3AA-4D7A-B185-1C76CDE1B37D}" dt="2023-07-10T19:32:19.836" v="519"/>
        <pc:sldMkLst>
          <pc:docMk/>
          <pc:sldMk cId="3550564982" sldId="352"/>
        </pc:sldMkLst>
      </pc:sldChg>
      <pc:sldChg chg="del">
        <pc:chgData name="MARCELA JUDITH OCHOA ORTEGA" userId="33c18129-e28a-4afc-9b6d-d98c412d504b" providerId="ADAL" clId="{2FF6403F-A3AA-4D7A-B185-1C76CDE1B37D}" dt="2023-07-10T15:24:20.211" v="150" actId="47"/>
        <pc:sldMkLst>
          <pc:docMk/>
          <pc:sldMk cId="1140876614" sldId="353"/>
        </pc:sldMkLst>
      </pc:sldChg>
      <pc:sldChg chg="del">
        <pc:chgData name="MARCELA JUDITH OCHOA ORTEGA" userId="33c18129-e28a-4afc-9b6d-d98c412d504b" providerId="ADAL" clId="{2FF6403F-A3AA-4D7A-B185-1C76CDE1B37D}" dt="2023-07-10T15:24:20.862" v="151" actId="47"/>
        <pc:sldMkLst>
          <pc:docMk/>
          <pc:sldMk cId="4178395289" sldId="354"/>
        </pc:sldMkLst>
      </pc:sldChg>
      <pc:sldChg chg="del">
        <pc:chgData name="MARCELA JUDITH OCHOA ORTEGA" userId="33c18129-e28a-4afc-9b6d-d98c412d504b" providerId="ADAL" clId="{2FF6403F-A3AA-4D7A-B185-1C76CDE1B37D}" dt="2023-07-10T15:24:21.506" v="152" actId="47"/>
        <pc:sldMkLst>
          <pc:docMk/>
          <pc:sldMk cId="3518014318" sldId="355"/>
        </pc:sldMkLst>
      </pc:sldChg>
      <pc:sldChg chg="del">
        <pc:chgData name="MARCELA JUDITH OCHOA ORTEGA" userId="33c18129-e28a-4afc-9b6d-d98c412d504b" providerId="ADAL" clId="{2FF6403F-A3AA-4D7A-B185-1C76CDE1B37D}" dt="2023-07-10T15:24:22.098" v="153" actId="47"/>
        <pc:sldMkLst>
          <pc:docMk/>
          <pc:sldMk cId="3636510079" sldId="356"/>
        </pc:sldMkLst>
      </pc:sldChg>
      <pc:sldChg chg="del">
        <pc:chgData name="MARCELA JUDITH OCHOA ORTEGA" userId="33c18129-e28a-4afc-9b6d-d98c412d504b" providerId="ADAL" clId="{2FF6403F-A3AA-4D7A-B185-1C76CDE1B37D}" dt="2023-07-10T15:24:22.573" v="154" actId="47"/>
        <pc:sldMkLst>
          <pc:docMk/>
          <pc:sldMk cId="3648874733" sldId="357"/>
        </pc:sldMkLst>
      </pc:sldChg>
      <pc:sldChg chg="del">
        <pc:chgData name="MARCELA JUDITH OCHOA ORTEGA" userId="33c18129-e28a-4afc-9b6d-d98c412d504b" providerId="ADAL" clId="{2FF6403F-A3AA-4D7A-B185-1C76CDE1B37D}" dt="2023-07-10T15:24:23.169" v="155" actId="47"/>
        <pc:sldMkLst>
          <pc:docMk/>
          <pc:sldMk cId="972372491" sldId="358"/>
        </pc:sldMkLst>
      </pc:sldChg>
      <pc:sldChg chg="del">
        <pc:chgData name="MARCELA JUDITH OCHOA ORTEGA" userId="33c18129-e28a-4afc-9b6d-d98c412d504b" providerId="ADAL" clId="{2FF6403F-A3AA-4D7A-B185-1C76CDE1B37D}" dt="2023-07-10T15:24:23.914" v="156" actId="47"/>
        <pc:sldMkLst>
          <pc:docMk/>
          <pc:sldMk cId="1753623711" sldId="359"/>
        </pc:sldMkLst>
      </pc:sldChg>
      <pc:sldChg chg="del">
        <pc:chgData name="MARCELA JUDITH OCHOA ORTEGA" userId="33c18129-e28a-4afc-9b6d-d98c412d504b" providerId="ADAL" clId="{2FF6403F-A3AA-4D7A-B185-1C76CDE1B37D}" dt="2023-07-10T15:24:24.387" v="157" actId="47"/>
        <pc:sldMkLst>
          <pc:docMk/>
          <pc:sldMk cId="72298677" sldId="360"/>
        </pc:sldMkLst>
      </pc:sldChg>
      <pc:sldChg chg="del">
        <pc:chgData name="MARCELA JUDITH OCHOA ORTEGA" userId="33c18129-e28a-4afc-9b6d-d98c412d504b" providerId="ADAL" clId="{2FF6403F-A3AA-4D7A-B185-1C76CDE1B37D}" dt="2023-07-10T15:24:25.163" v="158" actId="47"/>
        <pc:sldMkLst>
          <pc:docMk/>
          <pc:sldMk cId="2859337950" sldId="361"/>
        </pc:sldMkLst>
      </pc:sldChg>
      <pc:sldChg chg="del">
        <pc:chgData name="MARCELA JUDITH OCHOA ORTEGA" userId="33c18129-e28a-4afc-9b6d-d98c412d504b" providerId="ADAL" clId="{2FF6403F-A3AA-4D7A-B185-1C76CDE1B37D}" dt="2023-07-10T15:24:25.573" v="159" actId="47"/>
        <pc:sldMkLst>
          <pc:docMk/>
          <pc:sldMk cId="3995473948" sldId="362"/>
        </pc:sldMkLst>
      </pc:sldChg>
      <pc:sldChg chg="del">
        <pc:chgData name="MARCELA JUDITH OCHOA ORTEGA" userId="33c18129-e28a-4afc-9b6d-d98c412d504b" providerId="ADAL" clId="{2FF6403F-A3AA-4D7A-B185-1C76CDE1B37D}" dt="2023-07-10T15:24:26.048" v="160" actId="47"/>
        <pc:sldMkLst>
          <pc:docMk/>
          <pc:sldMk cId="3837341275" sldId="363"/>
        </pc:sldMkLst>
      </pc:sldChg>
      <pc:sldChg chg="addSp delSp modSp mod">
        <pc:chgData name="MARCELA JUDITH OCHOA ORTEGA" userId="33c18129-e28a-4afc-9b6d-d98c412d504b" providerId="ADAL" clId="{2FF6403F-A3AA-4D7A-B185-1C76CDE1B37D}" dt="2023-07-10T20:44:50.916" v="529" actId="478"/>
        <pc:sldMkLst>
          <pc:docMk/>
          <pc:sldMk cId="2816699786" sldId="364"/>
        </pc:sldMkLst>
        <pc:spChg chg="mod">
          <ac:chgData name="MARCELA JUDITH OCHOA ORTEGA" userId="33c18129-e28a-4afc-9b6d-d98c412d504b" providerId="ADAL" clId="{2FF6403F-A3AA-4D7A-B185-1C76CDE1B37D}" dt="2023-07-10T20:44:17.859" v="524" actId="1076"/>
          <ac:spMkLst>
            <pc:docMk/>
            <pc:sldMk cId="2816699786" sldId="364"/>
            <ac:spMk id="4" creationId="{7059E30C-3861-38B7-CBB9-8F19C58D393C}"/>
          </ac:spMkLst>
        </pc:spChg>
        <pc:graphicFrameChg chg="mod modGraphic">
          <ac:chgData name="MARCELA JUDITH OCHOA ORTEGA" userId="33c18129-e28a-4afc-9b6d-d98c412d504b" providerId="ADAL" clId="{2FF6403F-A3AA-4D7A-B185-1C76CDE1B37D}" dt="2023-07-10T20:44:25.048" v="526" actId="1076"/>
          <ac:graphicFrameMkLst>
            <pc:docMk/>
            <pc:sldMk cId="2816699786" sldId="364"/>
            <ac:graphicFrameMk id="5" creationId="{474AE394-A37D-6663-A62C-4CCE683A8803}"/>
          </ac:graphicFrameMkLst>
        </pc:graphicFrameChg>
        <pc:graphicFrameChg chg="add del mod">
          <ac:chgData name="MARCELA JUDITH OCHOA ORTEGA" userId="33c18129-e28a-4afc-9b6d-d98c412d504b" providerId="ADAL" clId="{2FF6403F-A3AA-4D7A-B185-1C76CDE1B37D}" dt="2023-07-10T20:44:50.916" v="529" actId="478"/>
          <ac:graphicFrameMkLst>
            <pc:docMk/>
            <pc:sldMk cId="2816699786" sldId="364"/>
            <ac:graphicFrameMk id="6" creationId="{6D7EAFA1-D99C-B57A-2351-5BEBC4C0697D}"/>
          </ac:graphicFrameMkLst>
        </pc:graphicFrameChg>
        <pc:cxnChg chg="mod">
          <ac:chgData name="MARCELA JUDITH OCHOA ORTEGA" userId="33c18129-e28a-4afc-9b6d-d98c412d504b" providerId="ADAL" clId="{2FF6403F-A3AA-4D7A-B185-1C76CDE1B37D}" dt="2023-07-10T20:44:20.356" v="525" actId="1076"/>
          <ac:cxnSpMkLst>
            <pc:docMk/>
            <pc:sldMk cId="2816699786" sldId="364"/>
            <ac:cxnSpMk id="2" creationId="{A39AABC2-CD37-780B-5B8C-CF1082375825}"/>
          </ac:cxnSpMkLst>
        </pc:cxnChg>
        <pc:cxnChg chg="mod">
          <ac:chgData name="MARCELA JUDITH OCHOA ORTEGA" userId="33c18129-e28a-4afc-9b6d-d98c412d504b" providerId="ADAL" clId="{2FF6403F-A3AA-4D7A-B185-1C76CDE1B37D}" dt="2023-07-10T20:44:13.791" v="523" actId="1076"/>
          <ac:cxnSpMkLst>
            <pc:docMk/>
            <pc:sldMk cId="2816699786" sldId="364"/>
            <ac:cxnSpMk id="3" creationId="{6D6FB069-FE09-778C-137D-14B112A1F43F}"/>
          </ac:cxnSpMkLst>
        </pc:cxnChg>
      </pc:sldChg>
      <pc:sldChg chg="modSp mod">
        <pc:chgData name="MARCELA JUDITH OCHOA ORTEGA" userId="33c18129-e28a-4afc-9b6d-d98c412d504b" providerId="ADAL" clId="{2FF6403F-A3AA-4D7A-B185-1C76CDE1B37D}" dt="2023-07-10T18:00:15.910" v="314" actId="6549"/>
        <pc:sldMkLst>
          <pc:docMk/>
          <pc:sldMk cId="3162157412" sldId="365"/>
        </pc:sldMkLst>
        <pc:graphicFrameChg chg="mod modGraphic">
          <ac:chgData name="MARCELA JUDITH OCHOA ORTEGA" userId="33c18129-e28a-4afc-9b6d-d98c412d504b" providerId="ADAL" clId="{2FF6403F-A3AA-4D7A-B185-1C76CDE1B37D}" dt="2023-07-10T18:00:15.910" v="314" actId="6549"/>
          <ac:graphicFrameMkLst>
            <pc:docMk/>
            <pc:sldMk cId="3162157412" sldId="365"/>
            <ac:graphicFrameMk id="5" creationId="{B522C403-A531-0B52-9AAE-DFA611CD7735}"/>
          </ac:graphicFrameMkLst>
        </pc:graphicFrameChg>
      </pc:sldChg>
      <pc:sldChg chg="add">
        <pc:chgData name="MARCELA JUDITH OCHOA ORTEGA" userId="33c18129-e28a-4afc-9b6d-d98c412d504b" providerId="ADAL" clId="{2FF6403F-A3AA-4D7A-B185-1C76CDE1B37D}" dt="2023-07-10T19:32:19.836" v="519"/>
        <pc:sldMkLst>
          <pc:docMk/>
          <pc:sldMk cId="1880839487" sldId="403"/>
        </pc:sldMkLst>
      </pc:sldChg>
      <pc:sldChg chg="add">
        <pc:chgData name="MARCELA JUDITH OCHOA ORTEGA" userId="33c18129-e28a-4afc-9b6d-d98c412d504b" providerId="ADAL" clId="{2FF6403F-A3AA-4D7A-B185-1C76CDE1B37D}" dt="2023-07-10T19:32:19.836" v="519"/>
        <pc:sldMkLst>
          <pc:docMk/>
          <pc:sldMk cId="232715291" sldId="409"/>
        </pc:sldMkLst>
      </pc:sldChg>
      <pc:sldChg chg="add">
        <pc:chgData name="MARCELA JUDITH OCHOA ORTEGA" userId="33c18129-e28a-4afc-9b6d-d98c412d504b" providerId="ADAL" clId="{2FF6403F-A3AA-4D7A-B185-1C76CDE1B37D}" dt="2023-07-10T19:32:19.836" v="519"/>
        <pc:sldMkLst>
          <pc:docMk/>
          <pc:sldMk cId="2931320001" sldId="411"/>
        </pc:sldMkLst>
      </pc:sldChg>
      <pc:sldChg chg="add">
        <pc:chgData name="MARCELA JUDITH OCHOA ORTEGA" userId="33c18129-e28a-4afc-9b6d-d98c412d504b" providerId="ADAL" clId="{2FF6403F-A3AA-4D7A-B185-1C76CDE1B37D}" dt="2023-07-10T19:32:19.836" v="519"/>
        <pc:sldMkLst>
          <pc:docMk/>
          <pc:sldMk cId="955011125" sldId="414"/>
        </pc:sldMkLst>
      </pc:sldChg>
      <pc:sldChg chg="add">
        <pc:chgData name="MARCELA JUDITH OCHOA ORTEGA" userId="33c18129-e28a-4afc-9b6d-d98c412d504b" providerId="ADAL" clId="{2FF6403F-A3AA-4D7A-B185-1C76CDE1B37D}" dt="2023-07-10T19:32:19.836" v="519"/>
        <pc:sldMkLst>
          <pc:docMk/>
          <pc:sldMk cId="3088556697" sldId="416"/>
        </pc:sldMkLst>
      </pc:sldChg>
      <pc:sldChg chg="add">
        <pc:chgData name="MARCELA JUDITH OCHOA ORTEGA" userId="33c18129-e28a-4afc-9b6d-d98c412d504b" providerId="ADAL" clId="{2FF6403F-A3AA-4D7A-B185-1C76CDE1B37D}" dt="2023-07-10T19:32:19.836" v="519"/>
        <pc:sldMkLst>
          <pc:docMk/>
          <pc:sldMk cId="1825508760" sldId="417"/>
        </pc:sldMkLst>
      </pc:sldChg>
      <pc:sldChg chg="add">
        <pc:chgData name="MARCELA JUDITH OCHOA ORTEGA" userId="33c18129-e28a-4afc-9b6d-d98c412d504b" providerId="ADAL" clId="{2FF6403F-A3AA-4D7A-B185-1C76CDE1B37D}" dt="2023-07-10T19:32:19.836" v="519"/>
        <pc:sldMkLst>
          <pc:docMk/>
          <pc:sldMk cId="2339058348" sldId="418"/>
        </pc:sldMkLst>
      </pc:sldChg>
      <pc:sldChg chg="modSp add mod">
        <pc:chgData name="MARCELA JUDITH OCHOA ORTEGA" userId="33c18129-e28a-4afc-9b6d-d98c412d504b" providerId="ADAL" clId="{2FF6403F-A3AA-4D7A-B185-1C76CDE1B37D}" dt="2023-07-10T19:32:20.070" v="520" actId="27636"/>
        <pc:sldMkLst>
          <pc:docMk/>
          <pc:sldMk cId="1868145733" sldId="419"/>
        </pc:sldMkLst>
        <pc:spChg chg="mod">
          <ac:chgData name="MARCELA JUDITH OCHOA ORTEGA" userId="33c18129-e28a-4afc-9b6d-d98c412d504b" providerId="ADAL" clId="{2FF6403F-A3AA-4D7A-B185-1C76CDE1B37D}" dt="2023-07-10T19:32:20.070" v="520" actId="27636"/>
          <ac:spMkLst>
            <pc:docMk/>
            <pc:sldMk cId="1868145733" sldId="419"/>
            <ac:spMk id="3" creationId="{00000000-0000-0000-0000-000000000000}"/>
          </ac:spMkLst>
        </pc:spChg>
      </pc:sldChg>
      <pc:sldChg chg="modSp add mod">
        <pc:chgData name="MARCELA JUDITH OCHOA ORTEGA" userId="33c18129-e28a-4afc-9b6d-d98c412d504b" providerId="ADAL" clId="{2FF6403F-A3AA-4D7A-B185-1C76CDE1B37D}" dt="2023-07-10T19:32:20.082" v="521" actId="27636"/>
        <pc:sldMkLst>
          <pc:docMk/>
          <pc:sldMk cId="3787518927" sldId="420"/>
        </pc:sldMkLst>
        <pc:spChg chg="mod">
          <ac:chgData name="MARCELA JUDITH OCHOA ORTEGA" userId="33c18129-e28a-4afc-9b6d-d98c412d504b" providerId="ADAL" clId="{2FF6403F-A3AA-4D7A-B185-1C76CDE1B37D}" dt="2023-07-10T19:32:20.082" v="521" actId="27636"/>
          <ac:spMkLst>
            <pc:docMk/>
            <pc:sldMk cId="3787518927" sldId="420"/>
            <ac:spMk id="3" creationId="{00000000-0000-0000-0000-000000000000}"/>
          </ac:spMkLst>
        </pc:spChg>
      </pc:sldChg>
      <pc:sldChg chg="add">
        <pc:chgData name="MARCELA JUDITH OCHOA ORTEGA" userId="33c18129-e28a-4afc-9b6d-d98c412d504b" providerId="ADAL" clId="{2FF6403F-A3AA-4D7A-B185-1C76CDE1B37D}" dt="2023-07-10T18:13:49.904" v="514"/>
        <pc:sldMkLst>
          <pc:docMk/>
          <pc:sldMk cId="2814353748" sldId="664"/>
        </pc:sldMkLst>
      </pc:sldChg>
      <pc:sldChg chg="add del">
        <pc:chgData name="MARCELA JUDITH OCHOA ORTEGA" userId="33c18129-e28a-4afc-9b6d-d98c412d504b" providerId="ADAL" clId="{2FF6403F-A3AA-4D7A-B185-1C76CDE1B37D}" dt="2023-07-10T19:19:56.537" v="517" actId="47"/>
        <pc:sldMkLst>
          <pc:docMk/>
          <pc:sldMk cId="2364837364" sldId="665"/>
        </pc:sldMkLst>
      </pc:sldChg>
      <pc:sldChg chg="add">
        <pc:chgData name="MARCELA JUDITH OCHOA ORTEGA" userId="33c18129-e28a-4afc-9b6d-d98c412d504b" providerId="ADAL" clId="{2FF6403F-A3AA-4D7A-B185-1C76CDE1B37D}" dt="2023-07-10T19:19:50.646" v="516"/>
        <pc:sldMkLst>
          <pc:docMk/>
          <pc:sldMk cId="561695657" sldId="666"/>
        </pc:sldMkLst>
      </pc:sldChg>
      <pc:sldChg chg="add">
        <pc:chgData name="MARCELA JUDITH OCHOA ORTEGA" userId="33c18129-e28a-4afc-9b6d-d98c412d504b" providerId="ADAL" clId="{2FF6403F-A3AA-4D7A-B185-1C76CDE1B37D}" dt="2023-07-10T19:19:50.646" v="516"/>
        <pc:sldMkLst>
          <pc:docMk/>
          <pc:sldMk cId="2755201683" sldId="667"/>
        </pc:sldMkLst>
      </pc:sldChg>
      <pc:sldChg chg="add">
        <pc:chgData name="MARCELA JUDITH OCHOA ORTEGA" userId="33c18129-e28a-4afc-9b6d-d98c412d504b" providerId="ADAL" clId="{2FF6403F-A3AA-4D7A-B185-1C76CDE1B37D}" dt="2023-07-10T19:19:50.646" v="516"/>
        <pc:sldMkLst>
          <pc:docMk/>
          <pc:sldMk cId="3948841075" sldId="668"/>
        </pc:sldMkLst>
      </pc:sldChg>
      <pc:sldChg chg="add">
        <pc:chgData name="MARCELA JUDITH OCHOA ORTEGA" userId="33c18129-e28a-4afc-9b6d-d98c412d504b" providerId="ADAL" clId="{2FF6403F-A3AA-4D7A-B185-1C76CDE1B37D}" dt="2023-07-10T19:19:50.646" v="516"/>
        <pc:sldMkLst>
          <pc:docMk/>
          <pc:sldMk cId="2429547684" sldId="669"/>
        </pc:sldMkLst>
      </pc:sldChg>
      <pc:sldChg chg="add">
        <pc:chgData name="MARCELA JUDITH OCHOA ORTEGA" userId="33c18129-e28a-4afc-9b6d-d98c412d504b" providerId="ADAL" clId="{2FF6403F-A3AA-4D7A-B185-1C76CDE1B37D}" dt="2023-07-10T19:19:50.646" v="516"/>
        <pc:sldMkLst>
          <pc:docMk/>
          <pc:sldMk cId="2692567839" sldId="670"/>
        </pc:sldMkLst>
      </pc:sldChg>
      <pc:sldChg chg="add">
        <pc:chgData name="MARCELA JUDITH OCHOA ORTEGA" userId="33c18129-e28a-4afc-9b6d-d98c412d504b" providerId="ADAL" clId="{2FF6403F-A3AA-4D7A-B185-1C76CDE1B37D}" dt="2023-07-10T19:19:50.646" v="516"/>
        <pc:sldMkLst>
          <pc:docMk/>
          <pc:sldMk cId="25158929" sldId="671"/>
        </pc:sldMkLst>
      </pc:sldChg>
      <pc:sldChg chg="add">
        <pc:chgData name="MARCELA JUDITH OCHOA ORTEGA" userId="33c18129-e28a-4afc-9b6d-d98c412d504b" providerId="ADAL" clId="{2FF6403F-A3AA-4D7A-B185-1C76CDE1B37D}" dt="2023-07-10T19:19:50.646" v="516"/>
        <pc:sldMkLst>
          <pc:docMk/>
          <pc:sldMk cId="1009329447" sldId="672"/>
        </pc:sldMkLst>
      </pc:sldChg>
      <pc:sldChg chg="add">
        <pc:chgData name="MARCELA JUDITH OCHOA ORTEGA" userId="33c18129-e28a-4afc-9b6d-d98c412d504b" providerId="ADAL" clId="{2FF6403F-A3AA-4D7A-B185-1C76CDE1B37D}" dt="2023-07-10T19:19:50.646" v="516"/>
        <pc:sldMkLst>
          <pc:docMk/>
          <pc:sldMk cId="1043184538" sldId="673"/>
        </pc:sldMkLst>
      </pc:sldChg>
      <pc:sldChg chg="add">
        <pc:chgData name="MARCELA JUDITH OCHOA ORTEGA" userId="33c18129-e28a-4afc-9b6d-d98c412d504b" providerId="ADAL" clId="{2FF6403F-A3AA-4D7A-B185-1C76CDE1B37D}" dt="2023-07-10T19:19:50.646" v="516"/>
        <pc:sldMkLst>
          <pc:docMk/>
          <pc:sldMk cId="3664519251" sldId="674"/>
        </pc:sldMkLst>
      </pc:sldChg>
      <pc:sldChg chg="add">
        <pc:chgData name="MARCELA JUDITH OCHOA ORTEGA" userId="33c18129-e28a-4afc-9b6d-d98c412d504b" providerId="ADAL" clId="{2FF6403F-A3AA-4D7A-B185-1C76CDE1B37D}" dt="2023-07-10T19:19:50.646" v="516"/>
        <pc:sldMkLst>
          <pc:docMk/>
          <pc:sldMk cId="3431541595" sldId="675"/>
        </pc:sldMkLst>
      </pc:sldChg>
      <pc:sldChg chg="add">
        <pc:chgData name="MARCELA JUDITH OCHOA ORTEGA" userId="33c18129-e28a-4afc-9b6d-d98c412d504b" providerId="ADAL" clId="{2FF6403F-A3AA-4D7A-B185-1C76CDE1B37D}" dt="2023-07-10T19:19:50.646" v="516"/>
        <pc:sldMkLst>
          <pc:docMk/>
          <pc:sldMk cId="915540236" sldId="676"/>
        </pc:sldMkLst>
      </pc:sldChg>
      <pc:sldChg chg="add">
        <pc:chgData name="MARCELA JUDITH OCHOA ORTEGA" userId="33c18129-e28a-4afc-9b6d-d98c412d504b" providerId="ADAL" clId="{2FF6403F-A3AA-4D7A-B185-1C76CDE1B37D}" dt="2023-07-10T19:19:50.646" v="516"/>
        <pc:sldMkLst>
          <pc:docMk/>
          <pc:sldMk cId="593857633" sldId="677"/>
        </pc:sldMkLst>
      </pc:sldChg>
      <pc:sldChg chg="add">
        <pc:chgData name="MARCELA JUDITH OCHOA ORTEGA" userId="33c18129-e28a-4afc-9b6d-d98c412d504b" providerId="ADAL" clId="{2FF6403F-A3AA-4D7A-B185-1C76CDE1B37D}" dt="2023-07-10T19:19:50.646" v="516"/>
        <pc:sldMkLst>
          <pc:docMk/>
          <pc:sldMk cId="196102112" sldId="678"/>
        </pc:sldMkLst>
      </pc:sldChg>
      <pc:sldChg chg="modSp add mod">
        <pc:chgData name="MARCELA JUDITH OCHOA ORTEGA" userId="33c18129-e28a-4afc-9b6d-d98c412d504b" providerId="ADAL" clId="{2FF6403F-A3AA-4D7A-B185-1C76CDE1B37D}" dt="2023-07-10T20:56:39.115" v="538" actId="207"/>
        <pc:sldMkLst>
          <pc:docMk/>
          <pc:sldMk cId="0" sldId="679"/>
        </pc:sldMkLst>
        <pc:spChg chg="mod">
          <ac:chgData name="MARCELA JUDITH OCHOA ORTEGA" userId="33c18129-e28a-4afc-9b6d-d98c412d504b" providerId="ADAL" clId="{2FF6403F-A3AA-4D7A-B185-1C76CDE1B37D}" dt="2023-07-10T20:47:06.887" v="537" actId="20577"/>
          <ac:spMkLst>
            <pc:docMk/>
            <pc:sldMk cId="0" sldId="679"/>
            <ac:spMk id="40" creationId="{00000000-0000-0000-0000-000000000000}"/>
          </ac:spMkLst>
        </pc:spChg>
        <pc:graphicFrameChg chg="mod modGraphic">
          <ac:chgData name="MARCELA JUDITH OCHOA ORTEGA" userId="33c18129-e28a-4afc-9b6d-d98c412d504b" providerId="ADAL" clId="{2FF6403F-A3AA-4D7A-B185-1C76CDE1B37D}" dt="2023-07-10T20:56:39.115" v="538" actId="207"/>
          <ac:graphicFrameMkLst>
            <pc:docMk/>
            <pc:sldMk cId="0" sldId="679"/>
            <ac:graphicFrameMk id="42" creationId="{00000000-0000-0000-0000-000000000000}"/>
          </ac:graphicFrameMkLst>
        </pc:graphicFrameChg>
      </pc:sldChg>
    </pc:docChg>
  </pc:docChgLst>
  <pc:docChgLst>
    <pc:chgData name="MARCELA JUDITH OCHOA ORTEGA" userId="33c18129-e28a-4afc-9b6d-d98c412d504b" providerId="ADAL" clId="{341EE539-C5B3-4DFB-9DFC-385DC831735F}"/>
    <pc:docChg chg="undo custSel addSld delSld modSld">
      <pc:chgData name="MARCELA JUDITH OCHOA ORTEGA" userId="33c18129-e28a-4afc-9b6d-d98c412d504b" providerId="ADAL" clId="{341EE539-C5B3-4DFB-9DFC-385DC831735F}" dt="2023-05-23T19:38:56.119" v="2357" actId="1035"/>
      <pc:docMkLst>
        <pc:docMk/>
      </pc:docMkLst>
      <pc:sldChg chg="addSp delSp modSp mod">
        <pc:chgData name="MARCELA JUDITH OCHOA ORTEGA" userId="33c18129-e28a-4afc-9b6d-d98c412d504b" providerId="ADAL" clId="{341EE539-C5B3-4DFB-9DFC-385DC831735F}" dt="2023-05-22T22:37:53.809" v="121" actId="1076"/>
        <pc:sldMkLst>
          <pc:docMk/>
          <pc:sldMk cId="1482975956" sldId="257"/>
        </pc:sldMkLst>
        <pc:spChg chg="del mod">
          <ac:chgData name="MARCELA JUDITH OCHOA ORTEGA" userId="33c18129-e28a-4afc-9b6d-d98c412d504b" providerId="ADAL" clId="{341EE539-C5B3-4DFB-9DFC-385DC831735F}" dt="2023-05-22T22:37:19.136" v="68" actId="478"/>
          <ac:spMkLst>
            <pc:docMk/>
            <pc:sldMk cId="1482975956" sldId="257"/>
            <ac:spMk id="2" creationId="{8CAD0B3B-1C0D-BC22-D461-2C9489FB7E7F}"/>
          </ac:spMkLst>
        </pc:spChg>
        <pc:spChg chg="mod">
          <ac:chgData name="MARCELA JUDITH OCHOA ORTEGA" userId="33c18129-e28a-4afc-9b6d-d98c412d504b" providerId="ADAL" clId="{341EE539-C5B3-4DFB-9DFC-385DC831735F}" dt="2023-05-22T22:23:55.459" v="40" actId="1076"/>
          <ac:spMkLst>
            <pc:docMk/>
            <pc:sldMk cId="1482975956" sldId="257"/>
            <ac:spMk id="3" creationId="{E36BCDB8-9EFA-E83B-EBE1-E841C9000D00}"/>
          </ac:spMkLst>
        </pc:spChg>
        <pc:spChg chg="mod">
          <ac:chgData name="MARCELA JUDITH OCHOA ORTEGA" userId="33c18129-e28a-4afc-9b6d-d98c412d504b" providerId="ADAL" clId="{341EE539-C5B3-4DFB-9DFC-385DC831735F}" dt="2023-05-22T22:23:48.499" v="39" actId="1076"/>
          <ac:spMkLst>
            <pc:docMk/>
            <pc:sldMk cId="1482975956" sldId="257"/>
            <ac:spMk id="4" creationId="{3ED4369D-6414-318E-76F7-57BE0461DE33}"/>
          </ac:spMkLst>
        </pc:spChg>
        <pc:spChg chg="add mod">
          <ac:chgData name="MARCELA JUDITH OCHOA ORTEGA" userId="33c18129-e28a-4afc-9b6d-d98c412d504b" providerId="ADAL" clId="{341EE539-C5B3-4DFB-9DFC-385DC831735F}" dt="2023-05-22T22:37:53.809" v="121" actId="1076"/>
          <ac:spMkLst>
            <pc:docMk/>
            <pc:sldMk cId="1482975956" sldId="257"/>
            <ac:spMk id="7" creationId="{DF8920D8-436A-A5AF-53D8-E449BBE85031}"/>
          </ac:spMkLst>
        </pc:spChg>
        <pc:cxnChg chg="add mod">
          <ac:chgData name="MARCELA JUDITH OCHOA ORTEGA" userId="33c18129-e28a-4afc-9b6d-d98c412d504b" providerId="ADAL" clId="{341EE539-C5B3-4DFB-9DFC-385DC831735F}" dt="2023-05-22T22:23:30.915" v="37" actId="1582"/>
          <ac:cxnSpMkLst>
            <pc:docMk/>
            <pc:sldMk cId="1482975956" sldId="257"/>
            <ac:cxnSpMk id="6" creationId="{EEA4914E-84CB-8A05-CA80-EF57382CF505}"/>
          </ac:cxnSpMkLst>
        </pc:cxnChg>
      </pc:sldChg>
      <pc:sldChg chg="modSp mod">
        <pc:chgData name="MARCELA JUDITH OCHOA ORTEGA" userId="33c18129-e28a-4afc-9b6d-d98c412d504b" providerId="ADAL" clId="{341EE539-C5B3-4DFB-9DFC-385DC831735F}" dt="2023-05-23T03:37:59.790" v="1288" actId="1076"/>
        <pc:sldMkLst>
          <pc:docMk/>
          <pc:sldMk cId="1154021240" sldId="261"/>
        </pc:sldMkLst>
        <pc:spChg chg="mod">
          <ac:chgData name="MARCELA JUDITH OCHOA ORTEGA" userId="33c18129-e28a-4afc-9b6d-d98c412d504b" providerId="ADAL" clId="{341EE539-C5B3-4DFB-9DFC-385DC831735F}" dt="2023-05-23T03:37:59.790" v="1288" actId="1076"/>
          <ac:spMkLst>
            <pc:docMk/>
            <pc:sldMk cId="1154021240" sldId="261"/>
            <ac:spMk id="2" creationId="{CCF5EA2A-C05D-0AAC-B2D9-514868A0BB7C}"/>
          </ac:spMkLst>
        </pc:spChg>
      </pc:sldChg>
      <pc:sldChg chg="addSp modSp mod">
        <pc:chgData name="MARCELA JUDITH OCHOA ORTEGA" userId="33c18129-e28a-4afc-9b6d-d98c412d504b" providerId="ADAL" clId="{341EE539-C5B3-4DFB-9DFC-385DC831735F}" dt="2023-05-23T19:34:36.859" v="2286" actId="6549"/>
        <pc:sldMkLst>
          <pc:docMk/>
          <pc:sldMk cId="853279415" sldId="262"/>
        </pc:sldMkLst>
        <pc:spChg chg="mod">
          <ac:chgData name="MARCELA JUDITH OCHOA ORTEGA" userId="33c18129-e28a-4afc-9b6d-d98c412d504b" providerId="ADAL" clId="{341EE539-C5B3-4DFB-9DFC-385DC831735F}" dt="2023-05-22T22:41:56.165" v="159" actId="27636"/>
          <ac:spMkLst>
            <pc:docMk/>
            <pc:sldMk cId="853279415" sldId="262"/>
            <ac:spMk id="5" creationId="{FF85A97B-1535-5D1E-9998-96D43ED34EE1}"/>
          </ac:spMkLst>
        </pc:spChg>
        <pc:spChg chg="mod">
          <ac:chgData name="MARCELA JUDITH OCHOA ORTEGA" userId="33c18129-e28a-4afc-9b6d-d98c412d504b" providerId="ADAL" clId="{341EE539-C5B3-4DFB-9DFC-385DC831735F}" dt="2023-05-23T19:34:36.859" v="2286" actId="6549"/>
          <ac:spMkLst>
            <pc:docMk/>
            <pc:sldMk cId="853279415" sldId="262"/>
            <ac:spMk id="6" creationId="{388BF5A4-4947-B58E-0B0C-783C2574C884}"/>
          </ac:spMkLst>
        </pc:spChg>
        <pc:cxnChg chg="add mod">
          <ac:chgData name="MARCELA JUDITH OCHOA ORTEGA" userId="33c18129-e28a-4afc-9b6d-d98c412d504b" providerId="ADAL" clId="{341EE539-C5B3-4DFB-9DFC-385DC831735F}" dt="2023-05-22T22:40:59.762" v="136" actId="1076"/>
          <ac:cxnSpMkLst>
            <pc:docMk/>
            <pc:sldMk cId="853279415" sldId="262"/>
            <ac:cxnSpMk id="2" creationId="{9C26FC9D-93E4-FCBD-F651-BEBBE1D20BF5}"/>
          </ac:cxnSpMkLst>
        </pc:cxnChg>
        <pc:cxnChg chg="add mod">
          <ac:chgData name="MARCELA JUDITH OCHOA ORTEGA" userId="33c18129-e28a-4afc-9b6d-d98c412d504b" providerId="ADAL" clId="{341EE539-C5B3-4DFB-9DFC-385DC831735F}" dt="2023-05-22T22:40:13.256" v="134" actId="1076"/>
          <ac:cxnSpMkLst>
            <pc:docMk/>
            <pc:sldMk cId="853279415" sldId="262"/>
            <ac:cxnSpMk id="3" creationId="{0B814663-44FE-58C6-1550-9235A05D5AA6}"/>
          </ac:cxnSpMkLst>
        </pc:cxnChg>
      </pc:sldChg>
      <pc:sldChg chg="addSp delSp modSp mod">
        <pc:chgData name="MARCELA JUDITH OCHOA ORTEGA" userId="33c18129-e28a-4afc-9b6d-d98c412d504b" providerId="ADAL" clId="{341EE539-C5B3-4DFB-9DFC-385DC831735F}" dt="2023-05-23T00:03:02.371" v="650" actId="14100"/>
        <pc:sldMkLst>
          <pc:docMk/>
          <pc:sldMk cId="2810661387" sldId="266"/>
        </pc:sldMkLst>
        <pc:spChg chg="add mod">
          <ac:chgData name="MARCELA JUDITH OCHOA ORTEGA" userId="33c18129-e28a-4afc-9b6d-d98c412d504b" providerId="ADAL" clId="{341EE539-C5B3-4DFB-9DFC-385DC831735F}" dt="2023-05-22T23:16:32.134" v="416" actId="27636"/>
          <ac:spMkLst>
            <pc:docMk/>
            <pc:sldMk cId="2810661387" sldId="266"/>
            <ac:spMk id="2" creationId="{7F150EA2-CA84-107D-3BE9-5FF0F48D2771}"/>
          </ac:spMkLst>
        </pc:spChg>
        <pc:spChg chg="add mod">
          <ac:chgData name="MARCELA JUDITH OCHOA ORTEGA" userId="33c18129-e28a-4afc-9b6d-d98c412d504b" providerId="ADAL" clId="{341EE539-C5B3-4DFB-9DFC-385DC831735F}" dt="2023-05-23T00:03:02.371" v="650" actId="14100"/>
          <ac:spMkLst>
            <pc:docMk/>
            <pc:sldMk cId="2810661387" sldId="266"/>
            <ac:spMk id="7" creationId="{1B672D9A-B806-0A84-7292-4B5628D08C73}"/>
          </ac:spMkLst>
        </pc:spChg>
        <pc:spChg chg="del">
          <ac:chgData name="MARCELA JUDITH OCHOA ORTEGA" userId="33c18129-e28a-4afc-9b6d-d98c412d504b" providerId="ADAL" clId="{341EE539-C5B3-4DFB-9DFC-385DC831735F}" dt="2023-05-22T23:16:37.523" v="417" actId="478"/>
          <ac:spMkLst>
            <pc:docMk/>
            <pc:sldMk cId="2810661387" sldId="266"/>
            <ac:spMk id="9" creationId="{D9AF5D62-234D-D50A-2109-9565F48CCDC9}"/>
          </ac:spMkLst>
        </pc:spChg>
        <pc:spChg chg="del">
          <ac:chgData name="MARCELA JUDITH OCHOA ORTEGA" userId="33c18129-e28a-4afc-9b6d-d98c412d504b" providerId="ADAL" clId="{341EE539-C5B3-4DFB-9DFC-385DC831735F}" dt="2023-05-22T23:23:07.458" v="434" actId="478"/>
          <ac:spMkLst>
            <pc:docMk/>
            <pc:sldMk cId="2810661387" sldId="266"/>
            <ac:spMk id="10" creationId="{E91D94B7-FA04-7404-81F2-5DEB375D4E2A}"/>
          </ac:spMkLst>
        </pc:spChg>
        <pc:spChg chg="add del">
          <ac:chgData name="MARCELA JUDITH OCHOA ORTEGA" userId="33c18129-e28a-4afc-9b6d-d98c412d504b" providerId="ADAL" clId="{341EE539-C5B3-4DFB-9DFC-385DC831735F}" dt="2023-05-22T23:23:05.791" v="433" actId="478"/>
          <ac:spMkLst>
            <pc:docMk/>
            <pc:sldMk cId="2810661387" sldId="266"/>
            <ac:spMk id="11" creationId="{46E58D1F-FB07-07B9-AAFC-D2ADBC989BE0}"/>
          </ac:spMkLst>
        </pc:spChg>
        <pc:spChg chg="del">
          <ac:chgData name="MARCELA JUDITH OCHOA ORTEGA" userId="33c18129-e28a-4afc-9b6d-d98c412d504b" providerId="ADAL" clId="{341EE539-C5B3-4DFB-9DFC-385DC831735F}" dt="2023-05-22T23:22:22.833" v="430" actId="478"/>
          <ac:spMkLst>
            <pc:docMk/>
            <pc:sldMk cId="2810661387" sldId="266"/>
            <ac:spMk id="12" creationId="{A94752A9-A1B2-F3B9-4C59-763FFEAE917E}"/>
          </ac:spMkLst>
        </pc:spChg>
        <pc:cxnChg chg="add mod">
          <ac:chgData name="MARCELA JUDITH OCHOA ORTEGA" userId="33c18129-e28a-4afc-9b6d-d98c412d504b" providerId="ADAL" clId="{341EE539-C5B3-4DFB-9DFC-385DC831735F}" dt="2023-05-22T23:16:00.594" v="380"/>
          <ac:cxnSpMkLst>
            <pc:docMk/>
            <pc:sldMk cId="2810661387" sldId="266"/>
            <ac:cxnSpMk id="3" creationId="{60380DC4-8126-F705-7D0D-FD50A45905C0}"/>
          </ac:cxnSpMkLst>
        </pc:cxnChg>
        <pc:cxnChg chg="add mod">
          <ac:chgData name="MARCELA JUDITH OCHOA ORTEGA" userId="33c18129-e28a-4afc-9b6d-d98c412d504b" providerId="ADAL" clId="{341EE539-C5B3-4DFB-9DFC-385DC831735F}" dt="2023-05-22T23:16:00.594" v="380"/>
          <ac:cxnSpMkLst>
            <pc:docMk/>
            <pc:sldMk cId="2810661387" sldId="266"/>
            <ac:cxnSpMk id="5" creationId="{6E5A544A-BFF7-65F3-F447-D7F89D0D6169}"/>
          </ac:cxnSpMkLst>
        </pc:cxnChg>
      </pc:sldChg>
      <pc:sldChg chg="del">
        <pc:chgData name="MARCELA JUDITH OCHOA ORTEGA" userId="33c18129-e28a-4afc-9b6d-d98c412d504b" providerId="ADAL" clId="{341EE539-C5B3-4DFB-9DFC-385DC831735F}" dt="2023-05-22T23:57:37.850" v="594" actId="47"/>
        <pc:sldMkLst>
          <pc:docMk/>
          <pc:sldMk cId="4276300558" sldId="267"/>
        </pc:sldMkLst>
      </pc:sldChg>
      <pc:sldChg chg="del">
        <pc:chgData name="MARCELA JUDITH OCHOA ORTEGA" userId="33c18129-e28a-4afc-9b6d-d98c412d504b" providerId="ADAL" clId="{341EE539-C5B3-4DFB-9DFC-385DC831735F}" dt="2023-05-23T00:04:56.989" v="657" actId="47"/>
        <pc:sldMkLst>
          <pc:docMk/>
          <pc:sldMk cId="392682947" sldId="268"/>
        </pc:sldMkLst>
      </pc:sldChg>
      <pc:sldChg chg="del">
        <pc:chgData name="MARCELA JUDITH OCHOA ORTEGA" userId="33c18129-e28a-4afc-9b6d-d98c412d504b" providerId="ADAL" clId="{341EE539-C5B3-4DFB-9DFC-385DC831735F}" dt="2023-05-23T00:40:12.381" v="802" actId="2696"/>
        <pc:sldMkLst>
          <pc:docMk/>
          <pc:sldMk cId="3647780240" sldId="269"/>
        </pc:sldMkLst>
      </pc:sldChg>
      <pc:sldChg chg="del">
        <pc:chgData name="MARCELA JUDITH OCHOA ORTEGA" userId="33c18129-e28a-4afc-9b6d-d98c412d504b" providerId="ADAL" clId="{341EE539-C5B3-4DFB-9DFC-385DC831735F}" dt="2023-05-23T01:27:30.317" v="880" actId="47"/>
        <pc:sldMkLst>
          <pc:docMk/>
          <pc:sldMk cId="2747500500" sldId="271"/>
        </pc:sldMkLst>
      </pc:sldChg>
      <pc:sldChg chg="del">
        <pc:chgData name="MARCELA JUDITH OCHOA ORTEGA" userId="33c18129-e28a-4afc-9b6d-d98c412d504b" providerId="ADAL" clId="{341EE539-C5B3-4DFB-9DFC-385DC831735F}" dt="2023-05-23T01:44:14.534" v="1144" actId="2696"/>
        <pc:sldMkLst>
          <pc:docMk/>
          <pc:sldMk cId="132067150" sldId="272"/>
        </pc:sldMkLst>
      </pc:sldChg>
      <pc:sldChg chg="modSp del mod">
        <pc:chgData name="MARCELA JUDITH OCHOA ORTEGA" userId="33c18129-e28a-4afc-9b6d-d98c412d504b" providerId="ADAL" clId="{341EE539-C5B3-4DFB-9DFC-385DC831735F}" dt="2023-05-23T04:27:45.265" v="1368" actId="47"/>
        <pc:sldMkLst>
          <pc:docMk/>
          <pc:sldMk cId="3951269915" sldId="275"/>
        </pc:sldMkLst>
        <pc:spChg chg="mod">
          <ac:chgData name="MARCELA JUDITH OCHOA ORTEGA" userId="33c18129-e28a-4afc-9b6d-d98c412d504b" providerId="ADAL" clId="{341EE539-C5B3-4DFB-9DFC-385DC831735F}" dt="2023-05-23T03:35:48.342" v="1277" actId="1076"/>
          <ac:spMkLst>
            <pc:docMk/>
            <pc:sldMk cId="3951269915" sldId="275"/>
            <ac:spMk id="5" creationId="{EE19F3DA-05C5-0BB8-4796-4FAFF7D9E749}"/>
          </ac:spMkLst>
        </pc:spChg>
        <pc:picChg chg="mod modCrop">
          <ac:chgData name="MARCELA JUDITH OCHOA ORTEGA" userId="33c18129-e28a-4afc-9b6d-d98c412d504b" providerId="ADAL" clId="{341EE539-C5B3-4DFB-9DFC-385DC831735F}" dt="2023-05-23T03:35:59.083" v="1279" actId="14100"/>
          <ac:picMkLst>
            <pc:docMk/>
            <pc:sldMk cId="3951269915" sldId="275"/>
            <ac:picMk id="13" creationId="{518D917B-4830-D227-7DAB-C79F67FEFB03}"/>
          </ac:picMkLst>
        </pc:picChg>
        <pc:picChg chg="mod">
          <ac:chgData name="MARCELA JUDITH OCHOA ORTEGA" userId="33c18129-e28a-4afc-9b6d-d98c412d504b" providerId="ADAL" clId="{341EE539-C5B3-4DFB-9DFC-385DC831735F}" dt="2023-05-23T03:36:09.182" v="1281" actId="1076"/>
          <ac:picMkLst>
            <pc:docMk/>
            <pc:sldMk cId="3951269915" sldId="275"/>
            <ac:picMk id="5128" creationId="{65748DC3-0540-068D-C7F7-EEAF8F95FA7B}"/>
          </ac:picMkLst>
        </pc:picChg>
      </pc:sldChg>
      <pc:sldChg chg="del">
        <pc:chgData name="MARCELA JUDITH OCHOA ORTEGA" userId="33c18129-e28a-4afc-9b6d-d98c412d504b" providerId="ADAL" clId="{341EE539-C5B3-4DFB-9DFC-385DC831735F}" dt="2023-05-23T15:34:40.737" v="1475" actId="47"/>
        <pc:sldMkLst>
          <pc:docMk/>
          <pc:sldMk cId="3360698591" sldId="276"/>
        </pc:sldMkLst>
      </pc:sldChg>
      <pc:sldChg chg="del">
        <pc:chgData name="MARCELA JUDITH OCHOA ORTEGA" userId="33c18129-e28a-4afc-9b6d-d98c412d504b" providerId="ADAL" clId="{341EE539-C5B3-4DFB-9DFC-385DC831735F}" dt="2023-05-23T19:17:27.003" v="2039" actId="47"/>
        <pc:sldMkLst>
          <pc:docMk/>
          <pc:sldMk cId="456231675" sldId="277"/>
        </pc:sldMkLst>
      </pc:sldChg>
      <pc:sldChg chg="del">
        <pc:chgData name="MARCELA JUDITH OCHOA ORTEGA" userId="33c18129-e28a-4afc-9b6d-d98c412d504b" providerId="ADAL" clId="{341EE539-C5B3-4DFB-9DFC-385DC831735F}" dt="2023-05-23T16:02:23.107" v="1479" actId="47"/>
        <pc:sldMkLst>
          <pc:docMk/>
          <pc:sldMk cId="2749302628" sldId="291"/>
        </pc:sldMkLst>
      </pc:sldChg>
      <pc:sldChg chg="addSp delSp modSp add mod">
        <pc:chgData name="MARCELA JUDITH OCHOA ORTEGA" userId="33c18129-e28a-4afc-9b6d-d98c412d504b" providerId="ADAL" clId="{341EE539-C5B3-4DFB-9DFC-385DC831735F}" dt="2023-05-23T19:36:44.530" v="2299" actId="255"/>
        <pc:sldMkLst>
          <pc:docMk/>
          <pc:sldMk cId="993209563" sldId="292"/>
        </pc:sldMkLst>
        <pc:spChg chg="mod">
          <ac:chgData name="MARCELA JUDITH OCHOA ORTEGA" userId="33c18129-e28a-4afc-9b6d-d98c412d504b" providerId="ADAL" clId="{341EE539-C5B3-4DFB-9DFC-385DC831735F}" dt="2023-05-22T23:36:00.675" v="502" actId="6549"/>
          <ac:spMkLst>
            <pc:docMk/>
            <pc:sldMk cId="993209563" sldId="292"/>
            <ac:spMk id="2" creationId="{7F150EA2-CA84-107D-3BE9-5FF0F48D2771}"/>
          </ac:spMkLst>
        </pc:spChg>
        <pc:spChg chg="add mod">
          <ac:chgData name="MARCELA JUDITH OCHOA ORTEGA" userId="33c18129-e28a-4afc-9b6d-d98c412d504b" providerId="ADAL" clId="{341EE539-C5B3-4DFB-9DFC-385DC831735F}" dt="2023-05-23T19:36:44.530" v="2299" actId="255"/>
          <ac:spMkLst>
            <pc:docMk/>
            <pc:sldMk cId="993209563" sldId="292"/>
            <ac:spMk id="6" creationId="{C024C0C9-77D1-68B0-18DB-56F09F3E9B37}"/>
          </ac:spMkLst>
        </pc:spChg>
        <pc:spChg chg="del">
          <ac:chgData name="MARCELA JUDITH OCHOA ORTEGA" userId="33c18129-e28a-4afc-9b6d-d98c412d504b" providerId="ADAL" clId="{341EE539-C5B3-4DFB-9DFC-385DC831735F}" dt="2023-05-22T23:39:08.439" v="503" actId="478"/>
          <ac:spMkLst>
            <pc:docMk/>
            <pc:sldMk cId="993209563" sldId="292"/>
            <ac:spMk id="7" creationId="{1B672D9A-B806-0A84-7292-4B5628D08C73}"/>
          </ac:spMkLst>
        </pc:spChg>
      </pc:sldChg>
      <pc:sldChg chg="addSp delSp modSp add mod">
        <pc:chgData name="MARCELA JUDITH OCHOA ORTEGA" userId="33c18129-e28a-4afc-9b6d-d98c412d504b" providerId="ADAL" clId="{341EE539-C5B3-4DFB-9DFC-385DC831735F}" dt="2023-05-23T00:05:21.609" v="658"/>
        <pc:sldMkLst>
          <pc:docMk/>
          <pc:sldMk cId="185246733" sldId="293"/>
        </pc:sldMkLst>
        <pc:spChg chg="mod">
          <ac:chgData name="MARCELA JUDITH OCHOA ORTEGA" userId="33c18129-e28a-4afc-9b6d-d98c412d504b" providerId="ADAL" clId="{341EE539-C5B3-4DFB-9DFC-385DC831735F}" dt="2023-05-23T00:00:15.879" v="625" actId="20577"/>
          <ac:spMkLst>
            <pc:docMk/>
            <pc:sldMk cId="185246733" sldId="293"/>
            <ac:spMk id="2" creationId="{7F150EA2-CA84-107D-3BE9-5FF0F48D2771}"/>
          </ac:spMkLst>
        </pc:spChg>
        <pc:spChg chg="mod">
          <ac:chgData name="MARCELA JUDITH OCHOA ORTEGA" userId="33c18129-e28a-4afc-9b6d-d98c412d504b" providerId="ADAL" clId="{341EE539-C5B3-4DFB-9DFC-385DC831735F}" dt="2023-05-23T00:05:21.609" v="658"/>
          <ac:spMkLst>
            <pc:docMk/>
            <pc:sldMk cId="185246733" sldId="293"/>
            <ac:spMk id="6" creationId="{C024C0C9-77D1-68B0-18DB-56F09F3E9B37}"/>
          </ac:spMkLst>
        </pc:spChg>
        <pc:spChg chg="add del">
          <ac:chgData name="MARCELA JUDITH OCHOA ORTEGA" userId="33c18129-e28a-4afc-9b6d-d98c412d504b" providerId="ADAL" clId="{341EE539-C5B3-4DFB-9DFC-385DC831735F}" dt="2023-05-23T00:00:05.409" v="620" actId="478"/>
          <ac:spMkLst>
            <pc:docMk/>
            <pc:sldMk cId="185246733" sldId="293"/>
            <ac:spMk id="8" creationId="{B48784D8-4292-D4A8-552D-617701EFDD55}"/>
          </ac:spMkLst>
        </pc:spChg>
        <pc:spChg chg="add del">
          <ac:chgData name="MARCELA JUDITH OCHOA ORTEGA" userId="33c18129-e28a-4afc-9b6d-d98c412d504b" providerId="ADAL" clId="{341EE539-C5B3-4DFB-9DFC-385DC831735F}" dt="2023-05-23T00:00:37.273" v="630" actId="22"/>
          <ac:spMkLst>
            <pc:docMk/>
            <pc:sldMk cId="185246733" sldId="293"/>
            <ac:spMk id="10" creationId="{1A05FD1A-F109-E972-4C3E-AF2A3C197509}"/>
          </ac:spMkLst>
        </pc:spChg>
      </pc:sldChg>
      <pc:sldChg chg="addSp delSp modSp add mod">
        <pc:chgData name="MARCELA JUDITH OCHOA ORTEGA" userId="33c18129-e28a-4afc-9b6d-d98c412d504b" providerId="ADAL" clId="{341EE539-C5B3-4DFB-9DFC-385DC831735F}" dt="2023-05-23T19:38:56.119" v="2357" actId="1035"/>
        <pc:sldMkLst>
          <pc:docMk/>
          <pc:sldMk cId="2482359247" sldId="294"/>
        </pc:sldMkLst>
        <pc:spChg chg="mod">
          <ac:chgData name="MARCELA JUDITH OCHOA ORTEGA" userId="33c18129-e28a-4afc-9b6d-d98c412d504b" providerId="ADAL" clId="{341EE539-C5B3-4DFB-9DFC-385DC831735F}" dt="2023-05-23T00:16:38.965" v="696"/>
          <ac:spMkLst>
            <pc:docMk/>
            <pc:sldMk cId="2482359247" sldId="294"/>
            <ac:spMk id="2" creationId="{7F150EA2-CA84-107D-3BE9-5FF0F48D2771}"/>
          </ac:spMkLst>
        </pc:spChg>
        <pc:spChg chg="mod">
          <ac:chgData name="MARCELA JUDITH OCHOA ORTEGA" userId="33c18129-e28a-4afc-9b6d-d98c412d504b" providerId="ADAL" clId="{341EE539-C5B3-4DFB-9DFC-385DC831735F}" dt="2023-05-23T00:22:11.577" v="725" actId="207"/>
          <ac:spMkLst>
            <pc:docMk/>
            <pc:sldMk cId="2482359247" sldId="294"/>
            <ac:spMk id="6" creationId="{C024C0C9-77D1-68B0-18DB-56F09F3E9B37}"/>
          </ac:spMkLst>
        </pc:spChg>
        <pc:spChg chg="add mod">
          <ac:chgData name="MARCELA JUDITH OCHOA ORTEGA" userId="33c18129-e28a-4afc-9b6d-d98c412d504b" providerId="ADAL" clId="{341EE539-C5B3-4DFB-9DFC-385DC831735F}" dt="2023-05-23T00:33:48.081" v="801" actId="1036"/>
          <ac:spMkLst>
            <pc:docMk/>
            <pc:sldMk cId="2482359247" sldId="294"/>
            <ac:spMk id="9" creationId="{7D519274-A77B-7962-C1DF-6C06F005AEBE}"/>
          </ac:spMkLst>
        </pc:spChg>
        <pc:spChg chg="add del mod">
          <ac:chgData name="MARCELA JUDITH OCHOA ORTEGA" userId="33c18129-e28a-4afc-9b6d-d98c412d504b" providerId="ADAL" clId="{341EE539-C5B3-4DFB-9DFC-385DC831735F}" dt="2023-05-23T00:33:42.152" v="797" actId="478"/>
          <ac:spMkLst>
            <pc:docMk/>
            <pc:sldMk cId="2482359247" sldId="294"/>
            <ac:spMk id="10" creationId="{1FDC627B-AE38-284A-832A-93BA3FCC3F49}"/>
          </ac:spMkLst>
        </pc:spChg>
        <pc:spChg chg="add mod">
          <ac:chgData name="MARCELA JUDITH OCHOA ORTEGA" userId="33c18129-e28a-4afc-9b6d-d98c412d504b" providerId="ADAL" clId="{341EE539-C5B3-4DFB-9DFC-385DC831735F}" dt="2023-05-23T19:38:56.119" v="2357" actId="1035"/>
          <ac:spMkLst>
            <pc:docMk/>
            <pc:sldMk cId="2482359247" sldId="294"/>
            <ac:spMk id="11" creationId="{006A352A-516A-14CB-0272-4FC93C878BF9}"/>
          </ac:spMkLst>
        </pc:spChg>
        <pc:cxnChg chg="mod">
          <ac:chgData name="MARCELA JUDITH OCHOA ORTEGA" userId="33c18129-e28a-4afc-9b6d-d98c412d504b" providerId="ADAL" clId="{341EE539-C5B3-4DFB-9DFC-385DC831735F}" dt="2023-05-23T00:15:22.137" v="688" actId="14100"/>
          <ac:cxnSpMkLst>
            <pc:docMk/>
            <pc:sldMk cId="2482359247" sldId="294"/>
            <ac:cxnSpMk id="3" creationId="{60380DC4-8126-F705-7D0D-FD50A45905C0}"/>
          </ac:cxnSpMkLst>
        </pc:cxnChg>
        <pc:cxnChg chg="mod">
          <ac:chgData name="MARCELA JUDITH OCHOA ORTEGA" userId="33c18129-e28a-4afc-9b6d-d98c412d504b" providerId="ADAL" clId="{341EE539-C5B3-4DFB-9DFC-385DC831735F}" dt="2023-05-23T00:15:18.161" v="687" actId="14100"/>
          <ac:cxnSpMkLst>
            <pc:docMk/>
            <pc:sldMk cId="2482359247" sldId="294"/>
            <ac:cxnSpMk id="5" creationId="{6E5A544A-BFF7-65F3-F447-D7F89D0D6169}"/>
          </ac:cxnSpMkLst>
        </pc:cxnChg>
      </pc:sldChg>
      <pc:sldChg chg="add del">
        <pc:chgData name="MARCELA JUDITH OCHOA ORTEGA" userId="33c18129-e28a-4afc-9b6d-d98c412d504b" providerId="ADAL" clId="{341EE539-C5B3-4DFB-9DFC-385DC831735F}" dt="2023-05-23T00:50:14.696" v="804" actId="2696"/>
        <pc:sldMkLst>
          <pc:docMk/>
          <pc:sldMk cId="1297148228" sldId="295"/>
        </pc:sldMkLst>
      </pc:sldChg>
      <pc:sldChg chg="addSp delSp modSp add mod">
        <pc:chgData name="MARCELA JUDITH OCHOA ORTEGA" userId="33c18129-e28a-4afc-9b6d-d98c412d504b" providerId="ADAL" clId="{341EE539-C5B3-4DFB-9DFC-385DC831735F}" dt="2023-05-23T01:38:01.095" v="1086" actId="207"/>
        <pc:sldMkLst>
          <pc:docMk/>
          <pc:sldMk cId="4000710899" sldId="295"/>
        </pc:sldMkLst>
        <pc:spChg chg="mod">
          <ac:chgData name="MARCELA JUDITH OCHOA ORTEGA" userId="33c18129-e28a-4afc-9b6d-d98c412d504b" providerId="ADAL" clId="{341EE539-C5B3-4DFB-9DFC-385DC831735F}" dt="2023-05-23T00:59:56.965" v="828" actId="108"/>
          <ac:spMkLst>
            <pc:docMk/>
            <pc:sldMk cId="4000710899" sldId="295"/>
            <ac:spMk id="2" creationId="{7F150EA2-CA84-107D-3BE9-5FF0F48D2771}"/>
          </ac:spMkLst>
        </pc:spChg>
        <pc:spChg chg="del mod">
          <ac:chgData name="MARCELA JUDITH OCHOA ORTEGA" userId="33c18129-e28a-4afc-9b6d-d98c412d504b" providerId="ADAL" clId="{341EE539-C5B3-4DFB-9DFC-385DC831735F}" dt="2023-05-23T01:00:12.625" v="830" actId="478"/>
          <ac:spMkLst>
            <pc:docMk/>
            <pc:sldMk cId="4000710899" sldId="295"/>
            <ac:spMk id="7" creationId="{1B672D9A-B806-0A84-7292-4B5628D08C73}"/>
          </ac:spMkLst>
        </pc:spChg>
        <pc:spChg chg="add del">
          <ac:chgData name="MARCELA JUDITH OCHOA ORTEGA" userId="33c18129-e28a-4afc-9b6d-d98c412d504b" providerId="ADAL" clId="{341EE539-C5B3-4DFB-9DFC-385DC831735F}" dt="2023-05-23T00:57:54.066" v="815" actId="478"/>
          <ac:spMkLst>
            <pc:docMk/>
            <pc:sldMk cId="4000710899" sldId="295"/>
            <ac:spMk id="8" creationId="{E1377878-A691-8994-8B3E-E3514E5979AF}"/>
          </ac:spMkLst>
        </pc:spChg>
        <pc:spChg chg="add mod">
          <ac:chgData name="MARCELA JUDITH OCHOA ORTEGA" userId="33c18129-e28a-4afc-9b6d-d98c412d504b" providerId="ADAL" clId="{341EE539-C5B3-4DFB-9DFC-385DC831735F}" dt="2023-05-23T01:27:08.367" v="878" actId="1076"/>
          <ac:spMkLst>
            <pc:docMk/>
            <pc:sldMk cId="4000710899" sldId="295"/>
            <ac:spMk id="13" creationId="{1647DD48-482C-18E8-6842-545018F433DD}"/>
          </ac:spMkLst>
        </pc:spChg>
        <pc:graphicFrameChg chg="add mod modGraphic">
          <ac:chgData name="MARCELA JUDITH OCHOA ORTEGA" userId="33c18129-e28a-4afc-9b6d-d98c412d504b" providerId="ADAL" clId="{341EE539-C5B3-4DFB-9DFC-385DC831735F}" dt="2023-05-23T01:38:01.095" v="1086" actId="207"/>
          <ac:graphicFrameMkLst>
            <pc:docMk/>
            <pc:sldMk cId="4000710899" sldId="295"/>
            <ac:graphicFrameMk id="12" creationId="{4E5C1355-6ED7-FB3A-91FE-0FFD1DCFE21B}"/>
          </ac:graphicFrameMkLst>
        </pc:graphicFrameChg>
        <pc:cxnChg chg="del mod">
          <ac:chgData name="MARCELA JUDITH OCHOA ORTEGA" userId="33c18129-e28a-4afc-9b6d-d98c412d504b" providerId="ADAL" clId="{341EE539-C5B3-4DFB-9DFC-385DC831735F}" dt="2023-05-23T00:59:22.010" v="825" actId="478"/>
          <ac:cxnSpMkLst>
            <pc:docMk/>
            <pc:sldMk cId="4000710899" sldId="295"/>
            <ac:cxnSpMk id="3" creationId="{60380DC4-8126-F705-7D0D-FD50A45905C0}"/>
          </ac:cxnSpMkLst>
        </pc:cxnChg>
        <pc:cxnChg chg="mod">
          <ac:chgData name="MARCELA JUDITH OCHOA ORTEGA" userId="33c18129-e28a-4afc-9b6d-d98c412d504b" providerId="ADAL" clId="{341EE539-C5B3-4DFB-9DFC-385DC831735F}" dt="2023-05-23T00:58:59.556" v="820" actId="14100"/>
          <ac:cxnSpMkLst>
            <pc:docMk/>
            <pc:sldMk cId="4000710899" sldId="295"/>
            <ac:cxnSpMk id="5" creationId="{6E5A544A-BFF7-65F3-F447-D7F89D0D6169}"/>
          </ac:cxnSpMkLst>
        </pc:cxnChg>
        <pc:cxnChg chg="add mod">
          <ac:chgData name="MARCELA JUDITH OCHOA ORTEGA" userId="33c18129-e28a-4afc-9b6d-d98c412d504b" providerId="ADAL" clId="{341EE539-C5B3-4DFB-9DFC-385DC831735F}" dt="2023-05-23T00:59:33.426" v="827" actId="1076"/>
          <ac:cxnSpMkLst>
            <pc:docMk/>
            <pc:sldMk cId="4000710899" sldId="295"/>
            <ac:cxnSpMk id="11" creationId="{CC2123FB-E99B-A45A-971E-0F4799B314DC}"/>
          </ac:cxnSpMkLst>
        </pc:cxnChg>
      </pc:sldChg>
      <pc:sldChg chg="addSp delSp modSp add mod">
        <pc:chgData name="MARCELA JUDITH OCHOA ORTEGA" userId="33c18129-e28a-4afc-9b6d-d98c412d504b" providerId="ADAL" clId="{341EE539-C5B3-4DFB-9DFC-385DC831735F}" dt="2023-05-23T15:21:28.198" v="1425" actId="14734"/>
        <pc:sldMkLst>
          <pc:docMk/>
          <pc:sldMk cId="2422812762" sldId="296"/>
        </pc:sldMkLst>
        <pc:spChg chg="mod">
          <ac:chgData name="MARCELA JUDITH OCHOA ORTEGA" userId="33c18129-e28a-4afc-9b6d-d98c412d504b" providerId="ADAL" clId="{341EE539-C5B3-4DFB-9DFC-385DC831735F}" dt="2023-05-23T01:31:18.707" v="912" actId="255"/>
          <ac:spMkLst>
            <pc:docMk/>
            <pc:sldMk cId="2422812762" sldId="296"/>
            <ac:spMk id="2" creationId="{7F150EA2-CA84-107D-3BE9-5FF0F48D2771}"/>
          </ac:spMkLst>
        </pc:spChg>
        <pc:spChg chg="add mod">
          <ac:chgData name="MARCELA JUDITH OCHOA ORTEGA" userId="33c18129-e28a-4afc-9b6d-d98c412d504b" providerId="ADAL" clId="{341EE539-C5B3-4DFB-9DFC-385DC831735F}" dt="2023-05-23T01:42:51.505" v="1116" actId="14100"/>
          <ac:spMkLst>
            <pc:docMk/>
            <pc:sldMk cId="2422812762" sldId="296"/>
            <ac:spMk id="9" creationId="{9549D24B-6AEE-E95C-28BC-803B632C2F85}"/>
          </ac:spMkLst>
        </pc:spChg>
        <pc:spChg chg="add mod">
          <ac:chgData name="MARCELA JUDITH OCHOA ORTEGA" userId="33c18129-e28a-4afc-9b6d-d98c412d504b" providerId="ADAL" clId="{341EE539-C5B3-4DFB-9DFC-385DC831735F}" dt="2023-05-23T01:36:49.256" v="1081" actId="108"/>
          <ac:spMkLst>
            <pc:docMk/>
            <pc:sldMk cId="2422812762" sldId="296"/>
            <ac:spMk id="10" creationId="{CB17FAC0-E763-03C1-8455-C3B74A1C75F0}"/>
          </ac:spMkLst>
        </pc:spChg>
        <pc:spChg chg="del">
          <ac:chgData name="MARCELA JUDITH OCHOA ORTEGA" userId="33c18129-e28a-4afc-9b6d-d98c412d504b" providerId="ADAL" clId="{341EE539-C5B3-4DFB-9DFC-385DC831735F}" dt="2023-05-23T01:28:19.675" v="883" actId="478"/>
          <ac:spMkLst>
            <pc:docMk/>
            <pc:sldMk cId="2422812762" sldId="296"/>
            <ac:spMk id="13" creationId="{1647DD48-482C-18E8-6842-545018F433DD}"/>
          </ac:spMkLst>
        </pc:spChg>
        <pc:spChg chg="add mod">
          <ac:chgData name="MARCELA JUDITH OCHOA ORTEGA" userId="33c18129-e28a-4afc-9b6d-d98c412d504b" providerId="ADAL" clId="{341EE539-C5B3-4DFB-9DFC-385DC831735F}" dt="2023-05-23T03:33:29.691" v="1245" actId="20577"/>
          <ac:spMkLst>
            <pc:docMk/>
            <pc:sldMk cId="2422812762" sldId="296"/>
            <ac:spMk id="14" creationId="{66464A03-86B5-44A6-A879-B6442A262A7B}"/>
          </ac:spMkLst>
        </pc:spChg>
        <pc:graphicFrameChg chg="del">
          <ac:chgData name="MARCELA JUDITH OCHOA ORTEGA" userId="33c18129-e28a-4afc-9b6d-d98c412d504b" providerId="ADAL" clId="{341EE539-C5B3-4DFB-9DFC-385DC831735F}" dt="2023-05-23T01:28:17.918" v="882" actId="478"/>
          <ac:graphicFrameMkLst>
            <pc:docMk/>
            <pc:sldMk cId="2422812762" sldId="296"/>
            <ac:graphicFrameMk id="12" creationId="{4E5C1355-6ED7-FB3A-91FE-0FFD1DCFE21B}"/>
          </ac:graphicFrameMkLst>
        </pc:graphicFrameChg>
        <pc:graphicFrameChg chg="add del mod modGraphic">
          <ac:chgData name="MARCELA JUDITH OCHOA ORTEGA" userId="33c18129-e28a-4afc-9b6d-d98c412d504b" providerId="ADAL" clId="{341EE539-C5B3-4DFB-9DFC-385DC831735F}" dt="2023-05-23T03:29:48.248" v="1208" actId="478"/>
          <ac:graphicFrameMkLst>
            <pc:docMk/>
            <pc:sldMk cId="2422812762" sldId="296"/>
            <ac:graphicFrameMk id="15" creationId="{B6498AF7-F0A1-B4E8-2E44-A8125F8F2BF7}"/>
          </ac:graphicFrameMkLst>
        </pc:graphicFrameChg>
        <pc:graphicFrameChg chg="add mod modGraphic">
          <ac:chgData name="MARCELA JUDITH OCHOA ORTEGA" userId="33c18129-e28a-4afc-9b6d-d98c412d504b" providerId="ADAL" clId="{341EE539-C5B3-4DFB-9DFC-385DC831735F}" dt="2023-05-23T15:21:28.198" v="1425" actId="14734"/>
          <ac:graphicFrameMkLst>
            <pc:docMk/>
            <pc:sldMk cId="2422812762" sldId="296"/>
            <ac:graphicFrameMk id="16" creationId="{EFAAB3A9-13E0-AB0C-1020-E80DC6C2CD3B}"/>
          </ac:graphicFrameMkLst>
        </pc:graphicFrameChg>
        <pc:cxnChg chg="mod">
          <ac:chgData name="MARCELA JUDITH OCHOA ORTEGA" userId="33c18129-e28a-4afc-9b6d-d98c412d504b" providerId="ADAL" clId="{341EE539-C5B3-4DFB-9DFC-385DC831735F}" dt="2023-05-23T01:30:07.497" v="899" actId="14100"/>
          <ac:cxnSpMkLst>
            <pc:docMk/>
            <pc:sldMk cId="2422812762" sldId="296"/>
            <ac:cxnSpMk id="5" creationId="{6E5A544A-BFF7-65F3-F447-D7F89D0D6169}"/>
          </ac:cxnSpMkLst>
        </pc:cxnChg>
        <pc:cxnChg chg="mod">
          <ac:chgData name="MARCELA JUDITH OCHOA ORTEGA" userId="33c18129-e28a-4afc-9b6d-d98c412d504b" providerId="ADAL" clId="{341EE539-C5B3-4DFB-9DFC-385DC831735F}" dt="2023-05-23T01:30:22.834" v="903" actId="14100"/>
          <ac:cxnSpMkLst>
            <pc:docMk/>
            <pc:sldMk cId="2422812762" sldId="296"/>
            <ac:cxnSpMk id="11" creationId="{CC2123FB-E99B-A45A-971E-0F4799B314DC}"/>
          </ac:cxnSpMkLst>
        </pc:cxnChg>
      </pc:sldChg>
      <pc:sldChg chg="addSp delSp modSp add mod">
        <pc:chgData name="MARCELA JUDITH OCHOA ORTEGA" userId="33c18129-e28a-4afc-9b6d-d98c412d504b" providerId="ADAL" clId="{341EE539-C5B3-4DFB-9DFC-385DC831735F}" dt="2023-05-23T15:08:13.542" v="1403" actId="1076"/>
        <pc:sldMkLst>
          <pc:docMk/>
          <pc:sldMk cId="3497009347" sldId="297"/>
        </pc:sldMkLst>
        <pc:spChg chg="mod">
          <ac:chgData name="MARCELA JUDITH OCHOA ORTEGA" userId="33c18129-e28a-4afc-9b6d-d98c412d504b" providerId="ADAL" clId="{341EE539-C5B3-4DFB-9DFC-385DC831735F}" dt="2023-05-23T03:43:59.287" v="1329" actId="20577"/>
          <ac:spMkLst>
            <pc:docMk/>
            <pc:sldMk cId="3497009347" sldId="297"/>
            <ac:spMk id="2" creationId="{7F150EA2-CA84-107D-3BE9-5FF0F48D2771}"/>
          </ac:spMkLst>
        </pc:spChg>
        <pc:spChg chg="add del mod">
          <ac:chgData name="MARCELA JUDITH OCHOA ORTEGA" userId="33c18129-e28a-4afc-9b6d-d98c412d504b" providerId="ADAL" clId="{341EE539-C5B3-4DFB-9DFC-385DC831735F}" dt="2023-05-23T03:47:54.174" v="1341" actId="478"/>
          <ac:spMkLst>
            <pc:docMk/>
            <pc:sldMk cId="3497009347" sldId="297"/>
            <ac:spMk id="3" creationId="{0C8ED73F-9483-8122-7C15-CFE56BA796D1}"/>
          </ac:spMkLst>
        </pc:spChg>
        <pc:spChg chg="add del mod">
          <ac:chgData name="MARCELA JUDITH OCHOA ORTEGA" userId="33c18129-e28a-4afc-9b6d-d98c412d504b" providerId="ADAL" clId="{341EE539-C5B3-4DFB-9DFC-385DC831735F}" dt="2023-05-23T03:47:54.174" v="1341" actId="478"/>
          <ac:spMkLst>
            <pc:docMk/>
            <pc:sldMk cId="3497009347" sldId="297"/>
            <ac:spMk id="6" creationId="{FE86A467-A40E-C983-BFD9-0013B681C0F3}"/>
          </ac:spMkLst>
        </pc:spChg>
        <pc:spChg chg="add del mod">
          <ac:chgData name="MARCELA JUDITH OCHOA ORTEGA" userId="33c18129-e28a-4afc-9b6d-d98c412d504b" providerId="ADAL" clId="{341EE539-C5B3-4DFB-9DFC-385DC831735F}" dt="2023-05-23T03:47:54.174" v="1341" actId="478"/>
          <ac:spMkLst>
            <pc:docMk/>
            <pc:sldMk cId="3497009347" sldId="297"/>
            <ac:spMk id="7" creationId="{525CF59A-3E2D-BEAD-5A0E-48F90F83E467}"/>
          </ac:spMkLst>
        </pc:spChg>
        <pc:spChg chg="add del mod">
          <ac:chgData name="MARCELA JUDITH OCHOA ORTEGA" userId="33c18129-e28a-4afc-9b6d-d98c412d504b" providerId="ADAL" clId="{341EE539-C5B3-4DFB-9DFC-385DC831735F}" dt="2023-05-23T03:47:54.174" v="1341" actId="478"/>
          <ac:spMkLst>
            <pc:docMk/>
            <pc:sldMk cId="3497009347" sldId="297"/>
            <ac:spMk id="8" creationId="{A944EE6E-037D-2307-C686-85348FEC05AD}"/>
          </ac:spMkLst>
        </pc:spChg>
        <pc:spChg chg="mod">
          <ac:chgData name="MARCELA JUDITH OCHOA ORTEGA" userId="33c18129-e28a-4afc-9b6d-d98c412d504b" providerId="ADAL" clId="{341EE539-C5B3-4DFB-9DFC-385DC831735F}" dt="2023-05-23T03:42:19.045" v="1303"/>
          <ac:spMkLst>
            <pc:docMk/>
            <pc:sldMk cId="3497009347" sldId="297"/>
            <ac:spMk id="9" creationId="{9549D24B-6AEE-E95C-28BC-803B632C2F85}"/>
          </ac:spMkLst>
        </pc:spChg>
        <pc:spChg chg="del">
          <ac:chgData name="MARCELA JUDITH OCHOA ORTEGA" userId="33c18129-e28a-4afc-9b6d-d98c412d504b" providerId="ADAL" clId="{341EE539-C5B3-4DFB-9DFC-385DC831735F}" dt="2023-05-23T03:45:54.404" v="1333" actId="478"/>
          <ac:spMkLst>
            <pc:docMk/>
            <pc:sldMk cId="3497009347" sldId="297"/>
            <ac:spMk id="10" creationId="{CB17FAC0-E763-03C1-8455-C3B74A1C75F0}"/>
          </ac:spMkLst>
        </pc:spChg>
        <pc:spChg chg="add del mod">
          <ac:chgData name="MARCELA JUDITH OCHOA ORTEGA" userId="33c18129-e28a-4afc-9b6d-d98c412d504b" providerId="ADAL" clId="{341EE539-C5B3-4DFB-9DFC-385DC831735F}" dt="2023-05-23T03:47:54.174" v="1341" actId="478"/>
          <ac:spMkLst>
            <pc:docMk/>
            <pc:sldMk cId="3497009347" sldId="297"/>
            <ac:spMk id="12" creationId="{73A62233-7EFD-44DC-F9CE-2CC90A93042D}"/>
          </ac:spMkLst>
        </pc:spChg>
        <pc:spChg chg="add del mod">
          <ac:chgData name="MARCELA JUDITH OCHOA ORTEGA" userId="33c18129-e28a-4afc-9b6d-d98c412d504b" providerId="ADAL" clId="{341EE539-C5B3-4DFB-9DFC-385DC831735F}" dt="2023-05-23T03:47:54.174" v="1341" actId="478"/>
          <ac:spMkLst>
            <pc:docMk/>
            <pc:sldMk cId="3497009347" sldId="297"/>
            <ac:spMk id="13" creationId="{CF277217-CB15-1E4E-A7B0-5CB99312A322}"/>
          </ac:spMkLst>
        </pc:spChg>
        <pc:spChg chg="del">
          <ac:chgData name="MARCELA JUDITH OCHOA ORTEGA" userId="33c18129-e28a-4afc-9b6d-d98c412d504b" providerId="ADAL" clId="{341EE539-C5B3-4DFB-9DFC-385DC831735F}" dt="2023-05-23T03:45:56.219" v="1334" actId="478"/>
          <ac:spMkLst>
            <pc:docMk/>
            <pc:sldMk cId="3497009347" sldId="297"/>
            <ac:spMk id="14" creationId="{66464A03-86B5-44A6-A879-B6442A262A7B}"/>
          </ac:spMkLst>
        </pc:spChg>
        <pc:spChg chg="add del mod">
          <ac:chgData name="MARCELA JUDITH OCHOA ORTEGA" userId="33c18129-e28a-4afc-9b6d-d98c412d504b" providerId="ADAL" clId="{341EE539-C5B3-4DFB-9DFC-385DC831735F}" dt="2023-05-23T03:47:54.174" v="1341" actId="478"/>
          <ac:spMkLst>
            <pc:docMk/>
            <pc:sldMk cId="3497009347" sldId="297"/>
            <ac:spMk id="15" creationId="{E3BEAD43-99E5-8664-2938-1B614C91E6DC}"/>
          </ac:spMkLst>
        </pc:spChg>
        <pc:spChg chg="add del mod">
          <ac:chgData name="MARCELA JUDITH OCHOA ORTEGA" userId="33c18129-e28a-4afc-9b6d-d98c412d504b" providerId="ADAL" clId="{341EE539-C5B3-4DFB-9DFC-385DC831735F}" dt="2023-05-23T03:47:57.125" v="1342" actId="478"/>
          <ac:spMkLst>
            <pc:docMk/>
            <pc:sldMk cId="3497009347" sldId="297"/>
            <ac:spMk id="17" creationId="{BBC153D2-361B-5159-46D9-8BD4EDDA37D9}"/>
          </ac:spMkLst>
        </pc:spChg>
        <pc:spChg chg="add del mod">
          <ac:chgData name="MARCELA JUDITH OCHOA ORTEGA" userId="33c18129-e28a-4afc-9b6d-d98c412d504b" providerId="ADAL" clId="{341EE539-C5B3-4DFB-9DFC-385DC831735F}" dt="2023-05-23T03:47:54.174" v="1341" actId="478"/>
          <ac:spMkLst>
            <pc:docMk/>
            <pc:sldMk cId="3497009347" sldId="297"/>
            <ac:spMk id="18" creationId="{9C3D5043-B843-5730-F273-CDA3DC8B8E4B}"/>
          </ac:spMkLst>
        </pc:spChg>
        <pc:spChg chg="add del mod">
          <ac:chgData name="MARCELA JUDITH OCHOA ORTEGA" userId="33c18129-e28a-4afc-9b6d-d98c412d504b" providerId="ADAL" clId="{341EE539-C5B3-4DFB-9DFC-385DC831735F}" dt="2023-05-23T03:47:54.174" v="1341" actId="478"/>
          <ac:spMkLst>
            <pc:docMk/>
            <pc:sldMk cId="3497009347" sldId="297"/>
            <ac:spMk id="19" creationId="{FEE3AF5A-C5A8-17C7-AA97-5EC1DAB7A82F}"/>
          </ac:spMkLst>
        </pc:spChg>
        <pc:spChg chg="add del mod">
          <ac:chgData name="MARCELA JUDITH OCHOA ORTEGA" userId="33c18129-e28a-4afc-9b6d-d98c412d504b" providerId="ADAL" clId="{341EE539-C5B3-4DFB-9DFC-385DC831735F}" dt="2023-05-23T03:47:54.174" v="1341" actId="478"/>
          <ac:spMkLst>
            <pc:docMk/>
            <pc:sldMk cId="3497009347" sldId="297"/>
            <ac:spMk id="20" creationId="{569C7F72-B974-455A-4B09-58C4D8755232}"/>
          </ac:spMkLst>
        </pc:spChg>
        <pc:spChg chg="add del mod">
          <ac:chgData name="MARCELA JUDITH OCHOA ORTEGA" userId="33c18129-e28a-4afc-9b6d-d98c412d504b" providerId="ADAL" clId="{341EE539-C5B3-4DFB-9DFC-385DC831735F}" dt="2023-05-23T03:47:54.174" v="1341" actId="478"/>
          <ac:spMkLst>
            <pc:docMk/>
            <pc:sldMk cId="3497009347" sldId="297"/>
            <ac:spMk id="21" creationId="{7BA075CE-73C3-923D-F834-BE4FC4660E95}"/>
          </ac:spMkLst>
        </pc:spChg>
        <pc:spChg chg="add mod">
          <ac:chgData name="MARCELA JUDITH OCHOA ORTEGA" userId="33c18129-e28a-4afc-9b6d-d98c412d504b" providerId="ADAL" clId="{341EE539-C5B3-4DFB-9DFC-385DC831735F}" dt="2023-05-23T15:08:13.542" v="1403" actId="1076"/>
          <ac:spMkLst>
            <pc:docMk/>
            <pc:sldMk cId="3497009347" sldId="297"/>
            <ac:spMk id="22" creationId="{212C7251-15FB-265A-6898-FCD3EC2E6B55}"/>
          </ac:spMkLst>
        </pc:spChg>
        <pc:graphicFrameChg chg="del modGraphic">
          <ac:chgData name="MARCELA JUDITH OCHOA ORTEGA" userId="33c18129-e28a-4afc-9b6d-d98c412d504b" providerId="ADAL" clId="{341EE539-C5B3-4DFB-9DFC-385DC831735F}" dt="2023-05-23T03:42:04.117" v="1302" actId="478"/>
          <ac:graphicFrameMkLst>
            <pc:docMk/>
            <pc:sldMk cId="3497009347" sldId="297"/>
            <ac:graphicFrameMk id="16" creationId="{EFAAB3A9-13E0-AB0C-1020-E80DC6C2CD3B}"/>
          </ac:graphicFrameMkLst>
        </pc:graphicFrameChg>
        <pc:graphicFrameChg chg="add del mod">
          <ac:chgData name="MARCELA JUDITH OCHOA ORTEGA" userId="33c18129-e28a-4afc-9b6d-d98c412d504b" providerId="ADAL" clId="{341EE539-C5B3-4DFB-9DFC-385DC831735F}" dt="2023-05-23T14:52:13.995" v="1396" actId="478"/>
          <ac:graphicFrameMkLst>
            <pc:docMk/>
            <pc:sldMk cId="3497009347" sldId="297"/>
            <ac:graphicFrameMk id="24" creationId="{7810AAEE-1FCD-4C14-BAC2-E64D6EF2F21D}"/>
          </ac:graphicFrameMkLst>
        </pc:graphicFrameChg>
        <pc:graphicFrameChg chg="add mod">
          <ac:chgData name="MARCELA JUDITH OCHOA ORTEGA" userId="33c18129-e28a-4afc-9b6d-d98c412d504b" providerId="ADAL" clId="{341EE539-C5B3-4DFB-9DFC-385DC831735F}" dt="2023-05-23T14:54:40.391" v="1402" actId="14100"/>
          <ac:graphicFrameMkLst>
            <pc:docMk/>
            <pc:sldMk cId="3497009347" sldId="297"/>
            <ac:graphicFrameMk id="25" creationId="{7810AAEE-1FCD-4C14-BAC2-E64D6EF2F21D}"/>
          </ac:graphicFrameMkLst>
        </pc:graphicFrameChg>
        <pc:picChg chg="add mod">
          <ac:chgData name="MARCELA JUDITH OCHOA ORTEGA" userId="33c18129-e28a-4afc-9b6d-d98c412d504b" providerId="ADAL" clId="{341EE539-C5B3-4DFB-9DFC-385DC831735F}" dt="2023-05-23T03:48:07.221" v="1344" actId="1076"/>
          <ac:picMkLst>
            <pc:docMk/>
            <pc:sldMk cId="3497009347" sldId="297"/>
            <ac:picMk id="23" creationId="{777B2AC5-8E1F-A7CC-D9AD-651A50FECBA0}"/>
          </ac:picMkLst>
        </pc:picChg>
      </pc:sldChg>
      <pc:sldChg chg="new del">
        <pc:chgData name="MARCELA JUDITH OCHOA ORTEGA" userId="33c18129-e28a-4afc-9b6d-d98c412d504b" providerId="ADAL" clId="{341EE539-C5B3-4DFB-9DFC-385DC831735F}" dt="2023-05-23T15:34:42.612" v="1476" actId="47"/>
        <pc:sldMkLst>
          <pc:docMk/>
          <pc:sldMk cId="2475459622" sldId="298"/>
        </pc:sldMkLst>
      </pc:sldChg>
      <pc:sldChg chg="new del">
        <pc:chgData name="MARCELA JUDITH OCHOA ORTEGA" userId="33c18129-e28a-4afc-9b6d-d98c412d504b" providerId="ADAL" clId="{341EE539-C5B3-4DFB-9DFC-385DC831735F}" dt="2023-05-23T15:34:43.443" v="1477" actId="47"/>
        <pc:sldMkLst>
          <pc:docMk/>
          <pc:sldMk cId="2121088368" sldId="299"/>
        </pc:sldMkLst>
      </pc:sldChg>
      <pc:sldChg chg="new del">
        <pc:chgData name="MARCELA JUDITH OCHOA ORTEGA" userId="33c18129-e28a-4afc-9b6d-d98c412d504b" providerId="ADAL" clId="{341EE539-C5B3-4DFB-9DFC-385DC831735F}" dt="2023-05-23T15:34:44.592" v="1478" actId="47"/>
        <pc:sldMkLst>
          <pc:docMk/>
          <pc:sldMk cId="2916626150" sldId="300"/>
        </pc:sldMkLst>
      </pc:sldChg>
      <pc:sldChg chg="addSp delSp modSp add mod">
        <pc:chgData name="MARCELA JUDITH OCHOA ORTEGA" userId="33c18129-e28a-4afc-9b6d-d98c412d504b" providerId="ADAL" clId="{341EE539-C5B3-4DFB-9DFC-385DC831735F}" dt="2023-05-23T15:34:21.332" v="1474" actId="1035"/>
        <pc:sldMkLst>
          <pc:docMk/>
          <pc:sldMk cId="1459047946" sldId="301"/>
        </pc:sldMkLst>
        <pc:spChg chg="mod">
          <ac:chgData name="MARCELA JUDITH OCHOA ORTEGA" userId="33c18129-e28a-4afc-9b6d-d98c412d504b" providerId="ADAL" clId="{341EE539-C5B3-4DFB-9DFC-385DC831735F}" dt="2023-05-23T15:09:44.978" v="1418"/>
          <ac:spMkLst>
            <pc:docMk/>
            <pc:sldMk cId="1459047946" sldId="301"/>
            <ac:spMk id="2" creationId="{7F150EA2-CA84-107D-3BE9-5FF0F48D2771}"/>
          </ac:spMkLst>
        </pc:spChg>
        <pc:spChg chg="del">
          <ac:chgData name="MARCELA JUDITH OCHOA ORTEGA" userId="33c18129-e28a-4afc-9b6d-d98c412d504b" providerId="ADAL" clId="{341EE539-C5B3-4DFB-9DFC-385DC831735F}" dt="2023-05-23T15:10:03.495" v="1420" actId="478"/>
          <ac:spMkLst>
            <pc:docMk/>
            <pc:sldMk cId="1459047946" sldId="301"/>
            <ac:spMk id="9" creationId="{9549D24B-6AEE-E95C-28BC-803B632C2F85}"/>
          </ac:spMkLst>
        </pc:spChg>
        <pc:spChg chg="del">
          <ac:chgData name="MARCELA JUDITH OCHOA ORTEGA" userId="33c18129-e28a-4afc-9b6d-d98c412d504b" providerId="ADAL" clId="{341EE539-C5B3-4DFB-9DFC-385DC831735F}" dt="2023-05-23T15:10:00.348" v="1419" actId="478"/>
          <ac:spMkLst>
            <pc:docMk/>
            <pc:sldMk cId="1459047946" sldId="301"/>
            <ac:spMk id="22" creationId="{212C7251-15FB-265A-6898-FCD3EC2E6B55}"/>
          </ac:spMkLst>
        </pc:spChg>
        <pc:graphicFrameChg chg="add del mod modGraphic">
          <ac:chgData name="MARCELA JUDITH OCHOA ORTEGA" userId="33c18129-e28a-4afc-9b6d-d98c412d504b" providerId="ADAL" clId="{341EE539-C5B3-4DFB-9DFC-385DC831735F}" dt="2023-05-23T15:27:38.626" v="1443" actId="478"/>
          <ac:graphicFrameMkLst>
            <pc:docMk/>
            <pc:sldMk cId="1459047946" sldId="301"/>
            <ac:graphicFrameMk id="3" creationId="{3CBFD75D-C6B3-CC6E-88D5-401402A1EE78}"/>
          </ac:graphicFrameMkLst>
        </pc:graphicFrameChg>
        <pc:graphicFrameChg chg="add mod modGraphic">
          <ac:chgData name="MARCELA JUDITH OCHOA ORTEGA" userId="33c18129-e28a-4afc-9b6d-d98c412d504b" providerId="ADAL" clId="{341EE539-C5B3-4DFB-9DFC-385DC831735F}" dt="2023-05-23T15:31:43.199" v="1470" actId="1076"/>
          <ac:graphicFrameMkLst>
            <pc:docMk/>
            <pc:sldMk cId="1459047946" sldId="301"/>
            <ac:graphicFrameMk id="6" creationId="{102DAD0D-1E0C-D68F-0A33-07ABE29C7A37}"/>
          </ac:graphicFrameMkLst>
        </pc:graphicFrameChg>
        <pc:graphicFrameChg chg="del">
          <ac:chgData name="MARCELA JUDITH OCHOA ORTEGA" userId="33c18129-e28a-4afc-9b6d-d98c412d504b" providerId="ADAL" clId="{341EE539-C5B3-4DFB-9DFC-385DC831735F}" dt="2023-05-23T15:10:10.737" v="1422" actId="478"/>
          <ac:graphicFrameMkLst>
            <pc:docMk/>
            <pc:sldMk cId="1459047946" sldId="301"/>
            <ac:graphicFrameMk id="25" creationId="{7810AAEE-1FCD-4C14-BAC2-E64D6EF2F21D}"/>
          </ac:graphicFrameMkLst>
        </pc:graphicFrameChg>
        <pc:picChg chg="del">
          <ac:chgData name="MARCELA JUDITH OCHOA ORTEGA" userId="33c18129-e28a-4afc-9b6d-d98c412d504b" providerId="ADAL" clId="{341EE539-C5B3-4DFB-9DFC-385DC831735F}" dt="2023-05-23T15:10:05.370" v="1421" actId="478"/>
          <ac:picMkLst>
            <pc:docMk/>
            <pc:sldMk cId="1459047946" sldId="301"/>
            <ac:picMk id="23" creationId="{777B2AC5-8E1F-A7CC-D9AD-651A50FECBA0}"/>
          </ac:picMkLst>
        </pc:picChg>
        <pc:cxnChg chg="mod">
          <ac:chgData name="MARCELA JUDITH OCHOA ORTEGA" userId="33c18129-e28a-4afc-9b6d-d98c412d504b" providerId="ADAL" clId="{341EE539-C5B3-4DFB-9DFC-385DC831735F}" dt="2023-05-23T15:34:21.332" v="1474" actId="1035"/>
          <ac:cxnSpMkLst>
            <pc:docMk/>
            <pc:sldMk cId="1459047946" sldId="301"/>
            <ac:cxnSpMk id="11" creationId="{CC2123FB-E99B-A45A-971E-0F4799B314DC}"/>
          </ac:cxnSpMkLst>
        </pc:cxnChg>
      </pc:sldChg>
      <pc:sldChg chg="new del">
        <pc:chgData name="MARCELA JUDITH OCHOA ORTEGA" userId="33c18129-e28a-4afc-9b6d-d98c412d504b" providerId="ADAL" clId="{341EE539-C5B3-4DFB-9DFC-385DC831735F}" dt="2023-05-23T14:00:08.134" v="1395" actId="680"/>
        <pc:sldMkLst>
          <pc:docMk/>
          <pc:sldMk cId="1970072261" sldId="301"/>
        </pc:sldMkLst>
      </pc:sldChg>
      <pc:sldChg chg="addSp delSp new del mod">
        <pc:chgData name="MARCELA JUDITH OCHOA ORTEGA" userId="33c18129-e28a-4afc-9b6d-d98c412d504b" providerId="ADAL" clId="{341EE539-C5B3-4DFB-9DFC-385DC831735F}" dt="2023-05-23T19:27:30.730" v="2264" actId="47"/>
        <pc:sldMkLst>
          <pc:docMk/>
          <pc:sldMk cId="974880402" sldId="302"/>
        </pc:sldMkLst>
        <pc:spChg chg="del">
          <ac:chgData name="MARCELA JUDITH OCHOA ORTEGA" userId="33c18129-e28a-4afc-9b6d-d98c412d504b" providerId="ADAL" clId="{341EE539-C5B3-4DFB-9DFC-385DC831735F}" dt="2023-05-23T16:05:29.908" v="1482" actId="478"/>
          <ac:spMkLst>
            <pc:docMk/>
            <pc:sldMk cId="974880402" sldId="302"/>
            <ac:spMk id="2" creationId="{1B724242-8070-0ED8-9FAA-A7DA1F0CBCB8}"/>
          </ac:spMkLst>
        </pc:spChg>
        <pc:spChg chg="del">
          <ac:chgData name="MARCELA JUDITH OCHOA ORTEGA" userId="33c18129-e28a-4afc-9b6d-d98c412d504b" providerId="ADAL" clId="{341EE539-C5B3-4DFB-9DFC-385DC831735F}" dt="2023-05-23T16:05:27.757" v="1481" actId="478"/>
          <ac:spMkLst>
            <pc:docMk/>
            <pc:sldMk cId="974880402" sldId="302"/>
            <ac:spMk id="3" creationId="{6C535D39-5168-6967-A27B-696D47C46638}"/>
          </ac:spMkLst>
        </pc:spChg>
        <pc:spChg chg="add">
          <ac:chgData name="MARCELA JUDITH OCHOA ORTEGA" userId="33c18129-e28a-4afc-9b6d-d98c412d504b" providerId="ADAL" clId="{341EE539-C5B3-4DFB-9DFC-385DC831735F}" dt="2023-05-23T16:05:31.566" v="1483" actId="22"/>
          <ac:spMkLst>
            <pc:docMk/>
            <pc:sldMk cId="974880402" sldId="302"/>
            <ac:spMk id="5" creationId="{7749FBCD-9E23-61AE-651D-AC5ADBC05A91}"/>
          </ac:spMkLst>
        </pc:spChg>
      </pc:sldChg>
      <pc:sldChg chg="new del">
        <pc:chgData name="MARCELA JUDITH OCHOA ORTEGA" userId="33c18129-e28a-4afc-9b6d-d98c412d504b" providerId="ADAL" clId="{341EE539-C5B3-4DFB-9DFC-385DC831735F}" dt="2023-05-23T14:00:07.408" v="1394" actId="680"/>
        <pc:sldMkLst>
          <pc:docMk/>
          <pc:sldMk cId="2362624042" sldId="302"/>
        </pc:sldMkLst>
      </pc:sldChg>
      <pc:sldChg chg="addSp delSp modSp add mod">
        <pc:chgData name="MARCELA JUDITH OCHOA ORTEGA" userId="33c18129-e28a-4afc-9b6d-d98c412d504b" providerId="ADAL" clId="{341EE539-C5B3-4DFB-9DFC-385DC831735F}" dt="2023-05-23T19:05:33.498" v="2013" actId="14100"/>
        <pc:sldMkLst>
          <pc:docMk/>
          <pc:sldMk cId="2745063160" sldId="303"/>
        </pc:sldMkLst>
        <pc:spChg chg="mod">
          <ac:chgData name="MARCELA JUDITH OCHOA ORTEGA" userId="33c18129-e28a-4afc-9b6d-d98c412d504b" providerId="ADAL" clId="{341EE539-C5B3-4DFB-9DFC-385DC831735F}" dt="2023-05-23T16:31:32.876" v="1548" actId="20577"/>
          <ac:spMkLst>
            <pc:docMk/>
            <pc:sldMk cId="2745063160" sldId="303"/>
            <ac:spMk id="2" creationId="{7F150EA2-CA84-107D-3BE9-5FF0F48D2771}"/>
          </ac:spMkLst>
        </pc:spChg>
        <pc:spChg chg="add mod">
          <ac:chgData name="MARCELA JUDITH OCHOA ORTEGA" userId="33c18129-e28a-4afc-9b6d-d98c412d504b" providerId="ADAL" clId="{341EE539-C5B3-4DFB-9DFC-385DC831735F}" dt="2023-05-23T19:05:33.498" v="2013" actId="14100"/>
          <ac:spMkLst>
            <pc:docMk/>
            <pc:sldMk cId="2745063160" sldId="303"/>
            <ac:spMk id="3" creationId="{C8D9A1D0-56C1-3C41-2FA5-A417B9163D8F}"/>
          </ac:spMkLst>
        </pc:spChg>
        <pc:graphicFrameChg chg="del">
          <ac:chgData name="MARCELA JUDITH OCHOA ORTEGA" userId="33c18129-e28a-4afc-9b6d-d98c412d504b" providerId="ADAL" clId="{341EE539-C5B3-4DFB-9DFC-385DC831735F}" dt="2023-05-23T16:29:40.893" v="1534" actId="478"/>
          <ac:graphicFrameMkLst>
            <pc:docMk/>
            <pc:sldMk cId="2745063160" sldId="303"/>
            <ac:graphicFrameMk id="6" creationId="{102DAD0D-1E0C-D68F-0A33-07ABE29C7A37}"/>
          </ac:graphicFrameMkLst>
        </pc:graphicFrameChg>
      </pc:sldChg>
      <pc:sldChg chg="new del">
        <pc:chgData name="MARCELA JUDITH OCHOA ORTEGA" userId="33c18129-e28a-4afc-9b6d-d98c412d504b" providerId="ADAL" clId="{341EE539-C5B3-4DFB-9DFC-385DC831735F}" dt="2023-05-23T14:00:06.628" v="1393" actId="680"/>
        <pc:sldMkLst>
          <pc:docMk/>
          <pc:sldMk cId="3466262994" sldId="303"/>
        </pc:sldMkLst>
      </pc:sldChg>
      <pc:sldChg chg="new del">
        <pc:chgData name="MARCELA JUDITH OCHOA ORTEGA" userId="33c18129-e28a-4afc-9b6d-d98c412d504b" providerId="ADAL" clId="{341EE539-C5B3-4DFB-9DFC-385DC831735F}" dt="2023-05-23T14:00:06.387" v="1392" actId="680"/>
        <pc:sldMkLst>
          <pc:docMk/>
          <pc:sldMk cId="1924635511" sldId="304"/>
        </pc:sldMkLst>
      </pc:sldChg>
      <pc:sldChg chg="new del">
        <pc:chgData name="MARCELA JUDITH OCHOA ORTEGA" userId="33c18129-e28a-4afc-9b6d-d98c412d504b" providerId="ADAL" clId="{341EE539-C5B3-4DFB-9DFC-385DC831735F}" dt="2023-05-23T14:00:05.979" v="1391" actId="680"/>
        <pc:sldMkLst>
          <pc:docMk/>
          <pc:sldMk cId="1597936694" sldId="305"/>
        </pc:sldMkLst>
      </pc:sldChg>
      <pc:sldChg chg="addSp delSp modSp add mod">
        <pc:chgData name="MARCELA JUDITH OCHOA ORTEGA" userId="33c18129-e28a-4afc-9b6d-d98c412d504b" providerId="ADAL" clId="{341EE539-C5B3-4DFB-9DFC-385DC831735F}" dt="2023-05-23T19:27:25.916" v="2263" actId="20577"/>
        <pc:sldMkLst>
          <pc:docMk/>
          <pc:sldMk cId="2599427282" sldId="305"/>
        </pc:sldMkLst>
        <pc:spChg chg="mod">
          <ac:chgData name="MARCELA JUDITH OCHOA ORTEGA" userId="33c18129-e28a-4afc-9b6d-d98c412d504b" providerId="ADAL" clId="{341EE539-C5B3-4DFB-9DFC-385DC831735F}" dt="2023-05-23T19:14:01.690" v="2018" actId="20577"/>
          <ac:spMkLst>
            <pc:docMk/>
            <pc:sldMk cId="2599427282" sldId="305"/>
            <ac:spMk id="2" creationId="{7F150EA2-CA84-107D-3BE9-5FF0F48D2771}"/>
          </ac:spMkLst>
        </pc:spChg>
        <pc:spChg chg="mod">
          <ac:chgData name="MARCELA JUDITH OCHOA ORTEGA" userId="33c18129-e28a-4afc-9b6d-d98c412d504b" providerId="ADAL" clId="{341EE539-C5B3-4DFB-9DFC-385DC831735F}" dt="2023-05-23T19:27:25.916" v="2263" actId="20577"/>
          <ac:spMkLst>
            <pc:docMk/>
            <pc:sldMk cId="2599427282" sldId="305"/>
            <ac:spMk id="3" creationId="{C8D9A1D0-56C1-3C41-2FA5-A417B9163D8F}"/>
          </ac:spMkLst>
        </pc:spChg>
        <pc:graphicFrameChg chg="add del mod modGraphic">
          <ac:chgData name="MARCELA JUDITH OCHOA ORTEGA" userId="33c18129-e28a-4afc-9b6d-d98c412d504b" providerId="ADAL" clId="{341EE539-C5B3-4DFB-9DFC-385DC831735F}" dt="2023-05-23T19:16:51.540" v="2038" actId="478"/>
          <ac:graphicFrameMkLst>
            <pc:docMk/>
            <pc:sldMk cId="2599427282" sldId="305"/>
            <ac:graphicFrameMk id="6" creationId="{B9449818-6C3B-F4A4-C094-3154665CBDF9}"/>
          </ac:graphicFrameMkLst>
        </pc:graphicFrameChg>
      </pc:sldChg>
      <pc:sldChg chg="new del">
        <pc:chgData name="MARCELA JUDITH OCHOA ORTEGA" userId="33c18129-e28a-4afc-9b6d-d98c412d504b" providerId="ADAL" clId="{341EE539-C5B3-4DFB-9DFC-385DC831735F}" dt="2023-05-23T14:00:05.775" v="1390" actId="680"/>
        <pc:sldMkLst>
          <pc:docMk/>
          <pc:sldMk cId="1613788739" sldId="306"/>
        </pc:sldMkLst>
      </pc:sldChg>
      <pc:sldChg chg="new del">
        <pc:chgData name="MARCELA JUDITH OCHOA ORTEGA" userId="33c18129-e28a-4afc-9b6d-d98c412d504b" providerId="ADAL" clId="{341EE539-C5B3-4DFB-9DFC-385DC831735F}" dt="2023-05-23T14:00:05.332" v="1389" actId="680"/>
        <pc:sldMkLst>
          <pc:docMk/>
          <pc:sldMk cId="1606792476" sldId="307"/>
        </pc:sldMkLst>
      </pc:sldChg>
      <pc:sldChg chg="new del">
        <pc:chgData name="MARCELA JUDITH OCHOA ORTEGA" userId="33c18129-e28a-4afc-9b6d-d98c412d504b" providerId="ADAL" clId="{341EE539-C5B3-4DFB-9DFC-385DC831735F}" dt="2023-05-23T14:00:05.215" v="1388" actId="680"/>
        <pc:sldMkLst>
          <pc:docMk/>
          <pc:sldMk cId="2788018261" sldId="308"/>
        </pc:sldMkLst>
      </pc:sldChg>
      <pc:sldChg chg="new del">
        <pc:chgData name="MARCELA JUDITH OCHOA ORTEGA" userId="33c18129-e28a-4afc-9b6d-d98c412d504b" providerId="ADAL" clId="{341EE539-C5B3-4DFB-9DFC-385DC831735F}" dt="2023-05-23T14:00:04.942" v="1387" actId="680"/>
        <pc:sldMkLst>
          <pc:docMk/>
          <pc:sldMk cId="3361580753" sldId="309"/>
        </pc:sldMkLst>
      </pc:sldChg>
      <pc:sldChg chg="new del">
        <pc:chgData name="MARCELA JUDITH OCHOA ORTEGA" userId="33c18129-e28a-4afc-9b6d-d98c412d504b" providerId="ADAL" clId="{341EE539-C5B3-4DFB-9DFC-385DC831735F}" dt="2023-05-23T14:00:04.631" v="1386" actId="680"/>
        <pc:sldMkLst>
          <pc:docMk/>
          <pc:sldMk cId="1943663986" sldId="310"/>
        </pc:sldMkLst>
      </pc:sldChg>
      <pc:sldChg chg="new del">
        <pc:chgData name="MARCELA JUDITH OCHOA ORTEGA" userId="33c18129-e28a-4afc-9b6d-d98c412d504b" providerId="ADAL" clId="{341EE539-C5B3-4DFB-9DFC-385DC831735F}" dt="2023-05-23T14:00:04.276" v="1385" actId="680"/>
        <pc:sldMkLst>
          <pc:docMk/>
          <pc:sldMk cId="316930525" sldId="311"/>
        </pc:sldMkLst>
      </pc:sldChg>
      <pc:sldChg chg="new del">
        <pc:chgData name="MARCELA JUDITH OCHOA ORTEGA" userId="33c18129-e28a-4afc-9b6d-d98c412d504b" providerId="ADAL" clId="{341EE539-C5B3-4DFB-9DFC-385DC831735F}" dt="2023-05-23T14:00:03.161" v="1384" actId="680"/>
        <pc:sldMkLst>
          <pc:docMk/>
          <pc:sldMk cId="1768535123" sldId="312"/>
        </pc:sldMkLst>
      </pc:sldChg>
      <pc:sldChg chg="delSp add del mod">
        <pc:chgData name="MARCELA JUDITH OCHOA ORTEGA" userId="33c18129-e28a-4afc-9b6d-d98c412d504b" providerId="ADAL" clId="{341EE539-C5B3-4DFB-9DFC-385DC831735F}" dt="2023-05-23T03:46:50.041" v="1337" actId="47"/>
        <pc:sldMkLst>
          <pc:docMk/>
          <pc:sldMk cId="678431258" sldId="2145706367"/>
        </pc:sldMkLst>
        <pc:picChg chg="del">
          <ac:chgData name="MARCELA JUDITH OCHOA ORTEGA" userId="33c18129-e28a-4afc-9b6d-d98c412d504b" providerId="ADAL" clId="{341EE539-C5B3-4DFB-9DFC-385DC831735F}" dt="2023-05-23T03:45:16.996" v="1332" actId="478"/>
          <ac:picMkLst>
            <pc:docMk/>
            <pc:sldMk cId="678431258" sldId="2145706367"/>
            <ac:picMk id="4" creationId="{03261729-2741-8E12-4D09-ADEA1918CEE8}"/>
          </ac:picMkLst>
        </pc:picChg>
        <pc:picChg chg="del">
          <ac:chgData name="MARCELA JUDITH OCHOA ORTEGA" userId="33c18129-e28a-4afc-9b6d-d98c412d504b" providerId="ADAL" clId="{341EE539-C5B3-4DFB-9DFC-385DC831735F}" dt="2023-05-23T03:45:15.398" v="1331" actId="478"/>
          <ac:picMkLst>
            <pc:docMk/>
            <pc:sldMk cId="678431258" sldId="2145706367"/>
            <ac:picMk id="5" creationId="{A21890C6-7419-1D5C-E44B-69ADFC22311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[OPP_2023.xlsx]GRÁFICO!$C$2</c:f>
              <c:strCache>
                <c:ptCount val="1"/>
                <c:pt idx="0">
                  <c:v>UNB/UNA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[OPP_2023.xlsx]GRÁFICO!$B$22:$B$36</c:f>
              <c:strCache>
                <c:ptCount val="5"/>
                <c:pt idx="0">
                  <c:v>464</c:v>
                </c:pt>
                <c:pt idx="1">
                  <c:v>466</c:v>
                </c:pt>
                <c:pt idx="2">
                  <c:v>465</c:v>
                </c:pt>
                <c:pt idx="3">
                  <c:v>467</c:v>
                </c:pt>
                <c:pt idx="4">
                  <c:v>449</c:v>
                </c:pt>
              </c:strCache>
              <c:extLst/>
            </c:strRef>
          </c:cat>
          <c:val>
            <c:numRef>
              <c:f>[OPP_2023.xlsx]GRÁFICO!$C$22:$C$36</c:f>
              <c:numCache>
                <c:formatCode>0.00</c:formatCode>
                <c:ptCount val="5"/>
                <c:pt idx="0">
                  <c:v>0.2</c:v>
                </c:pt>
                <c:pt idx="1">
                  <c:v>1.3051643192488263E-2</c:v>
                </c:pt>
                <c:pt idx="2">
                  <c:v>2.507042253521127E-2</c:v>
                </c:pt>
                <c:pt idx="3">
                  <c:v>2.8262910798122067E-2</c:v>
                </c:pt>
                <c:pt idx="4">
                  <c:v>9.6713615023474187E-3</c:v>
                </c:pt>
              </c:numCache>
              <c:extLst/>
            </c:numRef>
          </c:val>
          <c:extLst>
            <c:ext xmlns:c16="http://schemas.microsoft.com/office/drawing/2014/chart" uri="{C3380CC4-5D6E-409C-BE32-E72D297353CC}">
              <c16:uniqueId val="{00000000-A21F-4147-AC37-6B137FF6DFC6}"/>
            </c:ext>
          </c:extLst>
        </c:ser>
        <c:ser>
          <c:idx val="1"/>
          <c:order val="1"/>
          <c:tx>
            <c:strRef>
              <c:f>[OPP_2023.xlsx]GRÁFICO!$D$2</c:f>
              <c:strCache>
                <c:ptCount val="1"/>
                <c:pt idx="0">
                  <c:v>UEB/UEA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[OPP_2023.xlsx]GRÁFICO!$B$22:$B$36</c:f>
              <c:strCache>
                <c:ptCount val="5"/>
                <c:pt idx="0">
                  <c:v>464</c:v>
                </c:pt>
                <c:pt idx="1">
                  <c:v>466</c:v>
                </c:pt>
                <c:pt idx="2">
                  <c:v>465</c:v>
                </c:pt>
                <c:pt idx="3">
                  <c:v>467</c:v>
                </c:pt>
                <c:pt idx="4">
                  <c:v>449</c:v>
                </c:pt>
              </c:strCache>
              <c:extLst/>
            </c:strRef>
          </c:cat>
          <c:val>
            <c:numRef>
              <c:f>[OPP_2023.xlsx]GRÁFICO!$D$22:$D$36</c:f>
              <c:numCache>
                <c:formatCode>0.00</c:formatCode>
                <c:ptCount val="5"/>
                <c:pt idx="0">
                  <c:v>0</c:v>
                </c:pt>
                <c:pt idx="1">
                  <c:v>0</c:v>
                </c:pt>
                <c:pt idx="2">
                  <c:v>0</c:v>
                </c:pt>
                <c:pt idx="3">
                  <c:v>0</c:v>
                </c:pt>
                <c:pt idx="4">
                  <c:v>0</c:v>
                </c:pt>
              </c:numCache>
              <c:extLst/>
            </c:numRef>
          </c:val>
          <c:extLst>
            <c:ext xmlns:c16="http://schemas.microsoft.com/office/drawing/2014/chart" uri="{C3380CC4-5D6E-409C-BE32-E72D297353CC}">
              <c16:uniqueId val="{00000001-A21F-4147-AC37-6B137FF6DFC6}"/>
            </c:ext>
          </c:extLst>
        </c:ser>
        <c:ser>
          <c:idx val="2"/>
          <c:order val="2"/>
          <c:tx>
            <c:strRef>
              <c:f>[OPP_2023.xlsx]GRÁFICO!$E$2</c:f>
              <c:strCache>
                <c:ptCount val="1"/>
                <c:pt idx="0">
                  <c:v>CXUA/CXUB</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cat>
            <c:strRef>
              <c:f>[OPP_2023.xlsx]GRÁFICO!$B$22:$B$36</c:f>
              <c:strCache>
                <c:ptCount val="5"/>
                <c:pt idx="0">
                  <c:v>464</c:v>
                </c:pt>
                <c:pt idx="1">
                  <c:v>466</c:v>
                </c:pt>
                <c:pt idx="2">
                  <c:v>465</c:v>
                </c:pt>
                <c:pt idx="3">
                  <c:v>467</c:v>
                </c:pt>
                <c:pt idx="4">
                  <c:v>449</c:v>
                </c:pt>
              </c:strCache>
              <c:extLst/>
            </c:strRef>
          </c:cat>
          <c:val>
            <c:numRef>
              <c:f>[OPP_2023.xlsx]GRÁFICO!$E$22:$E$36</c:f>
              <c:numCache>
                <c:formatCode>0.00</c:formatCode>
                <c:ptCount val="5"/>
                <c:pt idx="0">
                  <c:v>0.1708249210288082</c:v>
                </c:pt>
                <c:pt idx="1">
                  <c:v>0.23362160353370678</c:v>
                </c:pt>
                <c:pt idx="2">
                  <c:v>0.25</c:v>
                </c:pt>
                <c:pt idx="3">
                  <c:v>0.21191745910009988</c:v>
                </c:pt>
                <c:pt idx="4">
                  <c:v>0.21522046032623643</c:v>
                </c:pt>
              </c:numCache>
              <c:extLst/>
            </c:numRef>
          </c:val>
          <c:extLst>
            <c:ext xmlns:c16="http://schemas.microsoft.com/office/drawing/2014/chart" uri="{C3380CC4-5D6E-409C-BE32-E72D297353CC}">
              <c16:uniqueId val="{00000002-A21F-4147-AC37-6B137FF6DFC6}"/>
            </c:ext>
          </c:extLst>
        </c:ser>
        <c:ser>
          <c:idx val="3"/>
          <c:order val="3"/>
          <c:tx>
            <c:strRef>
              <c:f>[OPP_2023.xlsx]GRÁFICO!$F$2</c:f>
              <c:strCache>
                <c:ptCount val="1"/>
                <c:pt idx="0">
                  <c:v>FNCER</c:v>
                </c:pt>
              </c:strCache>
            </c:strRef>
          </c:tx>
          <c:spPr>
            <a:solidFill>
              <a:srgbClr val="FFFF00"/>
            </a:solidFill>
            <a:ln>
              <a:noFill/>
            </a:ln>
            <a:effectLst/>
          </c:spPr>
          <c:invertIfNegative val="0"/>
          <c:cat>
            <c:strRef>
              <c:f>[OPP_2023.xlsx]GRÁFICO!$B$22:$B$36</c:f>
              <c:strCache>
                <c:ptCount val="5"/>
                <c:pt idx="0">
                  <c:v>464</c:v>
                </c:pt>
                <c:pt idx="1">
                  <c:v>466</c:v>
                </c:pt>
                <c:pt idx="2">
                  <c:v>465</c:v>
                </c:pt>
                <c:pt idx="3">
                  <c:v>467</c:v>
                </c:pt>
                <c:pt idx="4">
                  <c:v>449</c:v>
                </c:pt>
              </c:strCache>
              <c:extLst/>
            </c:strRef>
          </c:cat>
          <c:val>
            <c:numRef>
              <c:f>[OPP_2023.xlsx]GRÁFICO!$F$22:$F$36</c:f>
              <c:numCache>
                <c:formatCode>0.00</c:formatCode>
                <c:ptCount val="5"/>
                <c:pt idx="0">
                  <c:v>0.15</c:v>
                </c:pt>
                <c:pt idx="1">
                  <c:v>0.15</c:v>
                </c:pt>
                <c:pt idx="2">
                  <c:v>0.15</c:v>
                </c:pt>
                <c:pt idx="3">
                  <c:v>0.15</c:v>
                </c:pt>
                <c:pt idx="4">
                  <c:v>0.15</c:v>
                </c:pt>
              </c:numCache>
              <c:extLst/>
            </c:numRef>
          </c:val>
          <c:extLst>
            <c:ext xmlns:c16="http://schemas.microsoft.com/office/drawing/2014/chart" uri="{C3380CC4-5D6E-409C-BE32-E72D297353CC}">
              <c16:uniqueId val="{00000003-A21F-4147-AC37-6B137FF6DFC6}"/>
            </c:ext>
          </c:extLst>
        </c:ser>
        <c:ser>
          <c:idx val="4"/>
          <c:order val="4"/>
          <c:tx>
            <c:strRef>
              <c:f>[OPP_2023.xlsx]GRÁFICO!$G$2</c:f>
              <c:strCache>
                <c:ptCount val="1"/>
                <c:pt idx="0">
                  <c:v>MPAZ</c:v>
                </c:pt>
              </c:strCache>
            </c:strRef>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c:spPr>
          <c:invertIfNegative val="0"/>
          <c:cat>
            <c:strRef>
              <c:f>[OPP_2023.xlsx]GRÁFICO!$B$22:$B$36</c:f>
              <c:strCache>
                <c:ptCount val="5"/>
                <c:pt idx="0">
                  <c:v>464</c:v>
                </c:pt>
                <c:pt idx="1">
                  <c:v>466</c:v>
                </c:pt>
                <c:pt idx="2">
                  <c:v>465</c:v>
                </c:pt>
                <c:pt idx="3">
                  <c:v>467</c:v>
                </c:pt>
                <c:pt idx="4">
                  <c:v>449</c:v>
                </c:pt>
              </c:strCache>
              <c:extLst/>
            </c:strRef>
          </c:cat>
          <c:val>
            <c:numRef>
              <c:f>[OPP_2023.xlsx]GRÁFICO!$G$22:$G$36</c:f>
              <c:numCache>
                <c:formatCode>0.00</c:formatCode>
                <c:ptCount val="5"/>
                <c:pt idx="0">
                  <c:v>0.2</c:v>
                </c:pt>
                <c:pt idx="1">
                  <c:v>0.2</c:v>
                </c:pt>
                <c:pt idx="2">
                  <c:v>0.2</c:v>
                </c:pt>
                <c:pt idx="3">
                  <c:v>0</c:v>
                </c:pt>
                <c:pt idx="4">
                  <c:v>0</c:v>
                </c:pt>
              </c:numCache>
              <c:extLst/>
            </c:numRef>
          </c:val>
          <c:extLst>
            <c:ext xmlns:c16="http://schemas.microsoft.com/office/drawing/2014/chart" uri="{C3380CC4-5D6E-409C-BE32-E72D297353CC}">
              <c16:uniqueId val="{00000004-A21F-4147-AC37-6B137FF6DFC6}"/>
            </c:ext>
          </c:extLst>
        </c:ser>
        <c:ser>
          <c:idx val="5"/>
          <c:order val="5"/>
          <c:tx>
            <c:strRef>
              <c:f>[OPP_2023.xlsx]GRÁFICO!$H$2</c:f>
              <c:strCache>
                <c:ptCount val="1"/>
                <c:pt idx="0">
                  <c:v>ETNICOS</c:v>
                </c:pt>
              </c:strCache>
            </c:strRef>
          </c:tx>
          <c:spPr>
            <a:solidFill>
              <a:srgbClr val="7030A0"/>
            </a:solidFill>
            <a:ln>
              <a:noFill/>
            </a:ln>
            <a:effectLst/>
          </c:spPr>
          <c:invertIfNegative val="0"/>
          <c:cat>
            <c:strRef>
              <c:f>[OPP_2023.xlsx]GRÁFICO!$B$22:$B$36</c:f>
              <c:strCache>
                <c:ptCount val="5"/>
                <c:pt idx="0">
                  <c:v>464</c:v>
                </c:pt>
                <c:pt idx="1">
                  <c:v>466</c:v>
                </c:pt>
                <c:pt idx="2">
                  <c:v>465</c:v>
                </c:pt>
                <c:pt idx="3">
                  <c:v>467</c:v>
                </c:pt>
                <c:pt idx="4">
                  <c:v>449</c:v>
                </c:pt>
              </c:strCache>
              <c:extLst/>
            </c:strRef>
          </c:cat>
          <c:val>
            <c:numRef>
              <c:f>[OPP_2023.xlsx]GRÁFICO!$H$22:$H$36</c:f>
              <c:numCache>
                <c:formatCode>0.00</c:formatCode>
                <c:ptCount val="5"/>
                <c:pt idx="0">
                  <c:v>0.15</c:v>
                </c:pt>
                <c:pt idx="1">
                  <c:v>0.15</c:v>
                </c:pt>
                <c:pt idx="2">
                  <c:v>0</c:v>
                </c:pt>
                <c:pt idx="3">
                  <c:v>0</c:v>
                </c:pt>
                <c:pt idx="4">
                  <c:v>0</c:v>
                </c:pt>
              </c:numCache>
              <c:extLst/>
            </c:numRef>
          </c:val>
          <c:extLst>
            <c:ext xmlns:c16="http://schemas.microsoft.com/office/drawing/2014/chart" uri="{C3380CC4-5D6E-409C-BE32-E72D297353CC}">
              <c16:uniqueId val="{00000005-A21F-4147-AC37-6B137FF6DFC6}"/>
            </c:ext>
          </c:extLst>
        </c:ser>
        <c:dLbls>
          <c:showLegendKey val="0"/>
          <c:showVal val="0"/>
          <c:showCatName val="0"/>
          <c:showSerName val="0"/>
          <c:showPercent val="0"/>
          <c:showBubbleSize val="0"/>
        </c:dLbls>
        <c:gapWidth val="150"/>
        <c:overlap val="100"/>
        <c:axId val="387001999"/>
        <c:axId val="387001519"/>
      </c:barChart>
      <c:catAx>
        <c:axId val="38700199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419"/>
          </a:p>
        </c:txPr>
        <c:crossAx val="387001519"/>
        <c:crosses val="autoZero"/>
        <c:auto val="1"/>
        <c:lblAlgn val="ctr"/>
        <c:lblOffset val="100"/>
        <c:noMultiLvlLbl val="0"/>
      </c:catAx>
      <c:valAx>
        <c:axId val="387001519"/>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419"/>
          </a:p>
        </c:txPr>
        <c:crossAx val="38700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24/07/2023</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100"/>
            <a:ext cx="12191733"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grpSp>
        <p:nvGrpSpPr>
          <p:cNvPr id="13" name="Grupo 12"/>
          <p:cNvGrpSpPr/>
          <p:nvPr userDrawn="1"/>
        </p:nvGrpSpPr>
        <p:grpSpPr>
          <a:xfrm>
            <a:off x="10715685" y="321792"/>
            <a:ext cx="1169067" cy="755898"/>
            <a:chOff x="886891" y="-9855"/>
            <a:chExt cx="16113722" cy="10418846"/>
          </a:xfrm>
          <a:solidFill>
            <a:schemeClr val="bg1">
              <a:lumMod val="95000"/>
            </a:schemeClr>
          </a:solidFill>
        </p:grpSpPr>
        <p:sp>
          <p:nvSpPr>
            <p:cNvPr id="14" name="object 3"/>
            <p:cNvSpPr/>
            <p:nvPr/>
          </p:nvSpPr>
          <p:spPr>
            <a:xfrm>
              <a:off x="886891" y="-9855"/>
              <a:ext cx="6604000" cy="10272395"/>
            </a:xfrm>
            <a:custGeom>
              <a:avLst/>
              <a:gdLst/>
              <a:ahLst/>
              <a:cxnLst/>
              <a:rect l="l" t="t" r="r" b="b"/>
              <a:pathLst>
                <a:path w="6604000" h="10272395">
                  <a:moveTo>
                    <a:pt x="2709938" y="668655"/>
                  </a:moveTo>
                  <a:lnTo>
                    <a:pt x="1723656" y="668655"/>
                  </a:lnTo>
                  <a:lnTo>
                    <a:pt x="1723656" y="1682762"/>
                  </a:lnTo>
                  <a:lnTo>
                    <a:pt x="2709938" y="668655"/>
                  </a:lnTo>
                  <a:close/>
                </a:path>
                <a:path w="6604000" h="10272395">
                  <a:moveTo>
                    <a:pt x="5341823" y="5940272"/>
                  </a:moveTo>
                  <a:lnTo>
                    <a:pt x="5339969" y="5885027"/>
                  </a:lnTo>
                  <a:lnTo>
                    <a:pt x="5334368" y="5833681"/>
                  </a:lnTo>
                  <a:lnTo>
                    <a:pt x="5325021" y="5786209"/>
                  </a:lnTo>
                  <a:lnTo>
                    <a:pt x="5311914" y="5742610"/>
                  </a:lnTo>
                  <a:lnTo>
                    <a:pt x="5295036" y="5702859"/>
                  </a:lnTo>
                  <a:lnTo>
                    <a:pt x="5274386" y="5666956"/>
                  </a:lnTo>
                  <a:lnTo>
                    <a:pt x="5268557" y="5659323"/>
                  </a:lnTo>
                  <a:lnTo>
                    <a:pt x="5249926" y="5634875"/>
                  </a:lnTo>
                  <a:lnTo>
                    <a:pt x="5221668" y="5606618"/>
                  </a:lnTo>
                  <a:lnTo>
                    <a:pt x="5189601" y="5582158"/>
                  </a:lnTo>
                  <a:lnTo>
                    <a:pt x="5153698" y="5561508"/>
                  </a:lnTo>
                  <a:lnTo>
                    <a:pt x="5113947" y="5544629"/>
                  </a:lnTo>
                  <a:lnTo>
                    <a:pt x="5070348" y="5531523"/>
                  </a:lnTo>
                  <a:lnTo>
                    <a:pt x="5022888" y="5522176"/>
                  </a:lnTo>
                  <a:lnTo>
                    <a:pt x="4971542" y="5516575"/>
                  </a:lnTo>
                  <a:lnTo>
                    <a:pt x="4916309" y="5514708"/>
                  </a:lnTo>
                  <a:lnTo>
                    <a:pt x="4457573" y="5514708"/>
                  </a:lnTo>
                  <a:lnTo>
                    <a:pt x="4457573" y="9031783"/>
                  </a:lnTo>
                  <a:lnTo>
                    <a:pt x="5341823" y="9031783"/>
                  </a:lnTo>
                  <a:lnTo>
                    <a:pt x="5341823" y="5940272"/>
                  </a:lnTo>
                  <a:close/>
                </a:path>
                <a:path w="6604000" h="10272395">
                  <a:moveTo>
                    <a:pt x="5341823" y="4942954"/>
                  </a:moveTo>
                  <a:lnTo>
                    <a:pt x="5341810" y="4942344"/>
                  </a:lnTo>
                  <a:lnTo>
                    <a:pt x="5341201" y="4887646"/>
                  </a:lnTo>
                  <a:lnTo>
                    <a:pt x="5336654" y="4836058"/>
                  </a:lnTo>
                  <a:lnTo>
                    <a:pt x="5328196" y="4788230"/>
                  </a:lnTo>
                  <a:lnTo>
                    <a:pt x="5315801" y="4744148"/>
                  </a:lnTo>
                  <a:lnTo>
                    <a:pt x="5299456" y="4703851"/>
                  </a:lnTo>
                  <a:lnTo>
                    <a:pt x="5279148" y="4667326"/>
                  </a:lnTo>
                  <a:lnTo>
                    <a:pt x="5254879" y="4634585"/>
                  </a:lnTo>
                  <a:lnTo>
                    <a:pt x="5226621" y="4605667"/>
                  </a:lnTo>
                  <a:lnTo>
                    <a:pt x="5194376" y="4580560"/>
                  </a:lnTo>
                  <a:lnTo>
                    <a:pt x="5158117" y="4559287"/>
                  </a:lnTo>
                  <a:lnTo>
                    <a:pt x="5117846" y="4541850"/>
                  </a:lnTo>
                  <a:lnTo>
                    <a:pt x="5073535" y="4528274"/>
                  </a:lnTo>
                  <a:lnTo>
                    <a:pt x="5025187" y="4518558"/>
                  </a:lnTo>
                  <a:lnTo>
                    <a:pt x="4972786" y="4512716"/>
                  </a:lnTo>
                  <a:lnTo>
                    <a:pt x="4916309" y="4510760"/>
                  </a:lnTo>
                  <a:lnTo>
                    <a:pt x="4457573" y="4510760"/>
                  </a:lnTo>
                  <a:lnTo>
                    <a:pt x="4457573" y="5202212"/>
                  </a:lnTo>
                  <a:lnTo>
                    <a:pt x="5341823" y="5202225"/>
                  </a:lnTo>
                  <a:lnTo>
                    <a:pt x="5341823" y="4942967"/>
                  </a:lnTo>
                  <a:close/>
                </a:path>
                <a:path w="6604000" h="10272395">
                  <a:moveTo>
                    <a:pt x="6603593" y="4004411"/>
                  </a:moveTo>
                  <a:lnTo>
                    <a:pt x="4363161" y="4004411"/>
                  </a:lnTo>
                  <a:lnTo>
                    <a:pt x="5195468" y="0"/>
                  </a:lnTo>
                  <a:lnTo>
                    <a:pt x="995337" y="4731156"/>
                  </a:lnTo>
                  <a:lnTo>
                    <a:pt x="1726603" y="4731143"/>
                  </a:lnTo>
                  <a:lnTo>
                    <a:pt x="0" y="7242569"/>
                  </a:lnTo>
                  <a:lnTo>
                    <a:pt x="3853891" y="7242569"/>
                  </a:lnTo>
                  <a:lnTo>
                    <a:pt x="3852888" y="7246417"/>
                  </a:lnTo>
                  <a:lnTo>
                    <a:pt x="3853256" y="7246036"/>
                  </a:lnTo>
                  <a:lnTo>
                    <a:pt x="3804361" y="7428116"/>
                  </a:lnTo>
                  <a:lnTo>
                    <a:pt x="3717594" y="7743914"/>
                  </a:lnTo>
                  <a:lnTo>
                    <a:pt x="3585248" y="8216976"/>
                  </a:lnTo>
                  <a:lnTo>
                    <a:pt x="3443757" y="8715515"/>
                  </a:lnTo>
                  <a:lnTo>
                    <a:pt x="2999067" y="10271938"/>
                  </a:lnTo>
                  <a:lnTo>
                    <a:pt x="4246169" y="8103502"/>
                  </a:lnTo>
                  <a:lnTo>
                    <a:pt x="4246169" y="7308570"/>
                  </a:lnTo>
                  <a:lnTo>
                    <a:pt x="4245673" y="7309409"/>
                  </a:lnTo>
                  <a:lnTo>
                    <a:pt x="4246169" y="7307516"/>
                  </a:lnTo>
                  <a:lnTo>
                    <a:pt x="4246169" y="6866064"/>
                  </a:lnTo>
                  <a:lnTo>
                    <a:pt x="4239793" y="6846290"/>
                  </a:lnTo>
                  <a:lnTo>
                    <a:pt x="753376" y="6846290"/>
                  </a:lnTo>
                  <a:lnTo>
                    <a:pt x="2480018" y="4334815"/>
                  </a:lnTo>
                  <a:lnTo>
                    <a:pt x="1877110" y="4334815"/>
                  </a:lnTo>
                  <a:lnTo>
                    <a:pt x="4504906" y="1374775"/>
                  </a:lnTo>
                  <a:lnTo>
                    <a:pt x="3876941" y="4395940"/>
                  </a:lnTo>
                  <a:lnTo>
                    <a:pt x="5922099" y="4394505"/>
                  </a:lnTo>
                  <a:lnTo>
                    <a:pt x="5555031" y="5032768"/>
                  </a:lnTo>
                  <a:lnTo>
                    <a:pt x="5555031" y="5827649"/>
                  </a:lnTo>
                  <a:lnTo>
                    <a:pt x="6603593" y="4004411"/>
                  </a:lnTo>
                  <a:close/>
                </a:path>
              </a:pathLst>
            </a:custGeom>
            <a:grpFill/>
          </p:spPr>
          <p:txBody>
            <a:bodyPr wrap="square" lIns="0" tIns="0" rIns="0" bIns="0" rtlCol="0"/>
            <a:lstStyle/>
            <a:p>
              <a:endParaRPr/>
            </a:p>
          </p:txBody>
        </p:sp>
        <p:sp>
          <p:nvSpPr>
            <p:cNvPr id="17" name="object 7"/>
            <p:cNvSpPr/>
            <p:nvPr/>
          </p:nvSpPr>
          <p:spPr>
            <a:xfrm>
              <a:off x="5360161" y="4511111"/>
              <a:ext cx="4667250" cy="5897880"/>
            </a:xfrm>
            <a:custGeom>
              <a:avLst/>
              <a:gdLst/>
              <a:ahLst/>
              <a:cxnLst/>
              <a:rect l="l" t="t" r="r" b="b"/>
              <a:pathLst>
                <a:path w="4667250" h="5897880">
                  <a:moveTo>
                    <a:pt x="884250" y="1429512"/>
                  </a:moveTo>
                  <a:lnTo>
                    <a:pt x="882383" y="1374267"/>
                  </a:lnTo>
                  <a:lnTo>
                    <a:pt x="876782" y="1322920"/>
                  </a:lnTo>
                  <a:lnTo>
                    <a:pt x="867435" y="1275448"/>
                  </a:lnTo>
                  <a:lnTo>
                    <a:pt x="854341" y="1231849"/>
                  </a:lnTo>
                  <a:lnTo>
                    <a:pt x="837463" y="1192098"/>
                  </a:lnTo>
                  <a:lnTo>
                    <a:pt x="816800" y="1156195"/>
                  </a:lnTo>
                  <a:lnTo>
                    <a:pt x="792353" y="1124115"/>
                  </a:lnTo>
                  <a:lnTo>
                    <a:pt x="764095" y="1095857"/>
                  </a:lnTo>
                  <a:lnTo>
                    <a:pt x="732015" y="1071397"/>
                  </a:lnTo>
                  <a:lnTo>
                    <a:pt x="696112" y="1050747"/>
                  </a:lnTo>
                  <a:lnTo>
                    <a:pt x="656374" y="1033868"/>
                  </a:lnTo>
                  <a:lnTo>
                    <a:pt x="612775" y="1020762"/>
                  </a:lnTo>
                  <a:lnTo>
                    <a:pt x="565302" y="1011415"/>
                  </a:lnTo>
                  <a:lnTo>
                    <a:pt x="513969" y="1005814"/>
                  </a:lnTo>
                  <a:lnTo>
                    <a:pt x="458736" y="1003947"/>
                  </a:lnTo>
                  <a:lnTo>
                    <a:pt x="0" y="1003947"/>
                  </a:lnTo>
                  <a:lnTo>
                    <a:pt x="0" y="4521022"/>
                  </a:lnTo>
                  <a:lnTo>
                    <a:pt x="884250" y="4521022"/>
                  </a:lnTo>
                  <a:lnTo>
                    <a:pt x="884250" y="1429512"/>
                  </a:lnTo>
                  <a:close/>
                </a:path>
                <a:path w="4667250" h="5897880">
                  <a:moveTo>
                    <a:pt x="884250" y="432193"/>
                  </a:moveTo>
                  <a:lnTo>
                    <a:pt x="883615" y="376885"/>
                  </a:lnTo>
                  <a:lnTo>
                    <a:pt x="879081" y="325297"/>
                  </a:lnTo>
                  <a:lnTo>
                    <a:pt x="870623" y="277469"/>
                  </a:lnTo>
                  <a:lnTo>
                    <a:pt x="858227" y="233387"/>
                  </a:lnTo>
                  <a:lnTo>
                    <a:pt x="841883" y="193090"/>
                  </a:lnTo>
                  <a:lnTo>
                    <a:pt x="821575" y="156565"/>
                  </a:lnTo>
                  <a:lnTo>
                    <a:pt x="797306" y="123825"/>
                  </a:lnTo>
                  <a:lnTo>
                    <a:pt x="769048" y="94907"/>
                  </a:lnTo>
                  <a:lnTo>
                    <a:pt x="736803" y="69799"/>
                  </a:lnTo>
                  <a:lnTo>
                    <a:pt x="700544" y="48526"/>
                  </a:lnTo>
                  <a:lnTo>
                    <a:pt x="660260" y="31089"/>
                  </a:lnTo>
                  <a:lnTo>
                    <a:pt x="615962" y="17513"/>
                  </a:lnTo>
                  <a:lnTo>
                    <a:pt x="567613" y="7797"/>
                  </a:lnTo>
                  <a:lnTo>
                    <a:pt x="515213" y="1955"/>
                  </a:lnTo>
                  <a:lnTo>
                    <a:pt x="458736" y="0"/>
                  </a:lnTo>
                  <a:lnTo>
                    <a:pt x="0" y="0"/>
                  </a:lnTo>
                  <a:lnTo>
                    <a:pt x="0" y="691451"/>
                  </a:lnTo>
                  <a:lnTo>
                    <a:pt x="884250" y="691464"/>
                  </a:lnTo>
                  <a:lnTo>
                    <a:pt x="884250" y="432206"/>
                  </a:lnTo>
                  <a:close/>
                </a:path>
                <a:path w="4667250" h="5897880">
                  <a:moveTo>
                    <a:pt x="4667161" y="2747695"/>
                  </a:moveTo>
                  <a:lnTo>
                    <a:pt x="4666716" y="2684195"/>
                  </a:lnTo>
                  <a:lnTo>
                    <a:pt x="4665396" y="2633395"/>
                  </a:lnTo>
                  <a:lnTo>
                    <a:pt x="4663198" y="2569895"/>
                  </a:lnTo>
                  <a:lnTo>
                    <a:pt x="4660125" y="2519095"/>
                  </a:lnTo>
                  <a:lnTo>
                    <a:pt x="4656175" y="2468295"/>
                  </a:lnTo>
                  <a:lnTo>
                    <a:pt x="4651337" y="2417495"/>
                  </a:lnTo>
                  <a:lnTo>
                    <a:pt x="4645622" y="2366695"/>
                  </a:lnTo>
                  <a:lnTo>
                    <a:pt x="4639030" y="2315895"/>
                  </a:lnTo>
                  <a:lnTo>
                    <a:pt x="4631563" y="2265095"/>
                  </a:lnTo>
                  <a:lnTo>
                    <a:pt x="4623206" y="2214295"/>
                  </a:lnTo>
                  <a:lnTo>
                    <a:pt x="4613973" y="2163495"/>
                  </a:lnTo>
                  <a:lnTo>
                    <a:pt x="4603864" y="2112695"/>
                  </a:lnTo>
                  <a:lnTo>
                    <a:pt x="4592879" y="2074595"/>
                  </a:lnTo>
                  <a:lnTo>
                    <a:pt x="4581017" y="2023795"/>
                  </a:lnTo>
                  <a:lnTo>
                    <a:pt x="4568266" y="1985695"/>
                  </a:lnTo>
                  <a:lnTo>
                    <a:pt x="4554639" y="1934895"/>
                  </a:lnTo>
                  <a:lnTo>
                    <a:pt x="4540135" y="1896795"/>
                  </a:lnTo>
                  <a:lnTo>
                    <a:pt x="4524756" y="1858695"/>
                  </a:lnTo>
                  <a:lnTo>
                    <a:pt x="4508487" y="1807895"/>
                  </a:lnTo>
                  <a:lnTo>
                    <a:pt x="4491355" y="1769795"/>
                  </a:lnTo>
                  <a:lnTo>
                    <a:pt x="4473333" y="1731695"/>
                  </a:lnTo>
                  <a:lnTo>
                    <a:pt x="4467034" y="1718995"/>
                  </a:lnTo>
                  <a:lnTo>
                    <a:pt x="4454436" y="1693595"/>
                  </a:lnTo>
                  <a:lnTo>
                    <a:pt x="4434649" y="1655495"/>
                  </a:lnTo>
                  <a:lnTo>
                    <a:pt x="4413999" y="1617395"/>
                  </a:lnTo>
                  <a:lnTo>
                    <a:pt x="4392460" y="1591995"/>
                  </a:lnTo>
                  <a:lnTo>
                    <a:pt x="4370044" y="1553895"/>
                  </a:lnTo>
                  <a:lnTo>
                    <a:pt x="4346753" y="1515795"/>
                  </a:lnTo>
                  <a:lnTo>
                    <a:pt x="4322572" y="1490395"/>
                  </a:lnTo>
                  <a:lnTo>
                    <a:pt x="4297527" y="1464995"/>
                  </a:lnTo>
                  <a:lnTo>
                    <a:pt x="4271594" y="1426895"/>
                  </a:lnTo>
                  <a:lnTo>
                    <a:pt x="4244784" y="1401495"/>
                  </a:lnTo>
                  <a:lnTo>
                    <a:pt x="4217086" y="1376095"/>
                  </a:lnTo>
                  <a:lnTo>
                    <a:pt x="4188523" y="1350695"/>
                  </a:lnTo>
                  <a:lnTo>
                    <a:pt x="4159072" y="1312595"/>
                  </a:lnTo>
                  <a:lnTo>
                    <a:pt x="4128744" y="1287195"/>
                  </a:lnTo>
                  <a:lnTo>
                    <a:pt x="4097540" y="1274495"/>
                  </a:lnTo>
                  <a:lnTo>
                    <a:pt x="4065460" y="1249095"/>
                  </a:lnTo>
                  <a:lnTo>
                    <a:pt x="4032491" y="1223695"/>
                  </a:lnTo>
                  <a:lnTo>
                    <a:pt x="3998645" y="1198295"/>
                  </a:lnTo>
                  <a:lnTo>
                    <a:pt x="3963924" y="1185595"/>
                  </a:lnTo>
                  <a:lnTo>
                    <a:pt x="3928326" y="1160195"/>
                  </a:lnTo>
                  <a:lnTo>
                    <a:pt x="3891851" y="1147495"/>
                  </a:lnTo>
                  <a:lnTo>
                    <a:pt x="3854488" y="1122095"/>
                  </a:lnTo>
                  <a:lnTo>
                    <a:pt x="3777132" y="1096695"/>
                  </a:lnTo>
                  <a:lnTo>
                    <a:pt x="3762870" y="1092174"/>
                  </a:lnTo>
                  <a:lnTo>
                    <a:pt x="3762870" y="2788374"/>
                  </a:lnTo>
                  <a:lnTo>
                    <a:pt x="3760355" y="2849295"/>
                  </a:lnTo>
                  <a:lnTo>
                    <a:pt x="3756304" y="2912795"/>
                  </a:lnTo>
                  <a:lnTo>
                    <a:pt x="3750843" y="2976295"/>
                  </a:lnTo>
                  <a:lnTo>
                    <a:pt x="3743960" y="3027095"/>
                  </a:lnTo>
                  <a:lnTo>
                    <a:pt x="3735667" y="3090595"/>
                  </a:lnTo>
                  <a:lnTo>
                    <a:pt x="3725951" y="3141395"/>
                  </a:lnTo>
                  <a:lnTo>
                    <a:pt x="3714826" y="3192195"/>
                  </a:lnTo>
                  <a:lnTo>
                    <a:pt x="3702266" y="3242995"/>
                  </a:lnTo>
                  <a:lnTo>
                    <a:pt x="3688296" y="3293795"/>
                  </a:lnTo>
                  <a:lnTo>
                    <a:pt x="3672903" y="3331895"/>
                  </a:lnTo>
                  <a:lnTo>
                    <a:pt x="3656076" y="3382695"/>
                  </a:lnTo>
                  <a:lnTo>
                    <a:pt x="3637826" y="3420795"/>
                  </a:lnTo>
                  <a:lnTo>
                    <a:pt x="3618153" y="3458895"/>
                  </a:lnTo>
                  <a:lnTo>
                    <a:pt x="3597046" y="3496995"/>
                  </a:lnTo>
                  <a:lnTo>
                    <a:pt x="3574516" y="3535095"/>
                  </a:lnTo>
                  <a:lnTo>
                    <a:pt x="3550551" y="3560495"/>
                  </a:lnTo>
                  <a:lnTo>
                    <a:pt x="3525151" y="3598595"/>
                  </a:lnTo>
                  <a:lnTo>
                    <a:pt x="3470059" y="3649395"/>
                  </a:lnTo>
                  <a:lnTo>
                    <a:pt x="3440353" y="3674795"/>
                  </a:lnTo>
                  <a:lnTo>
                    <a:pt x="3409213" y="3700195"/>
                  </a:lnTo>
                  <a:lnTo>
                    <a:pt x="3376638" y="3712895"/>
                  </a:lnTo>
                  <a:lnTo>
                    <a:pt x="3342614" y="3738295"/>
                  </a:lnTo>
                  <a:lnTo>
                    <a:pt x="3307156" y="3750995"/>
                  </a:lnTo>
                  <a:lnTo>
                    <a:pt x="3270250" y="3763695"/>
                  </a:lnTo>
                  <a:lnTo>
                    <a:pt x="3231896" y="3776395"/>
                  </a:lnTo>
                  <a:lnTo>
                    <a:pt x="3192107" y="3789095"/>
                  </a:lnTo>
                  <a:lnTo>
                    <a:pt x="3150870" y="3789095"/>
                  </a:lnTo>
                  <a:lnTo>
                    <a:pt x="3108172" y="3801795"/>
                  </a:lnTo>
                  <a:lnTo>
                    <a:pt x="2928670" y="3801795"/>
                  </a:lnTo>
                  <a:lnTo>
                    <a:pt x="2885960" y="3789095"/>
                  </a:lnTo>
                  <a:lnTo>
                    <a:pt x="2844698" y="3789095"/>
                  </a:lnTo>
                  <a:lnTo>
                    <a:pt x="2804871" y="3776395"/>
                  </a:lnTo>
                  <a:lnTo>
                    <a:pt x="2766491" y="3763695"/>
                  </a:lnTo>
                  <a:lnTo>
                    <a:pt x="2729547" y="3750995"/>
                  </a:lnTo>
                  <a:lnTo>
                    <a:pt x="2659951" y="3712895"/>
                  </a:lnTo>
                  <a:lnTo>
                    <a:pt x="2627299" y="3700195"/>
                  </a:lnTo>
                  <a:lnTo>
                    <a:pt x="2596083" y="3674795"/>
                  </a:lnTo>
                  <a:lnTo>
                    <a:pt x="2566289" y="3649395"/>
                  </a:lnTo>
                  <a:lnTo>
                    <a:pt x="2510955" y="3598595"/>
                  </a:lnTo>
                  <a:lnTo>
                    <a:pt x="2485415" y="3560495"/>
                  </a:lnTo>
                  <a:lnTo>
                    <a:pt x="2461285" y="3535095"/>
                  </a:lnTo>
                  <a:lnTo>
                    <a:pt x="2438565" y="3496995"/>
                  </a:lnTo>
                  <a:lnTo>
                    <a:pt x="2417254" y="3458895"/>
                  </a:lnTo>
                  <a:lnTo>
                    <a:pt x="2397353" y="3420795"/>
                  </a:lnTo>
                  <a:lnTo>
                    <a:pt x="2378849" y="3382695"/>
                  </a:lnTo>
                  <a:lnTo>
                    <a:pt x="2361755" y="3331895"/>
                  </a:lnTo>
                  <a:lnTo>
                    <a:pt x="2346045" y="3293795"/>
                  </a:lnTo>
                  <a:lnTo>
                    <a:pt x="2331732" y="3242995"/>
                  </a:lnTo>
                  <a:lnTo>
                    <a:pt x="2318816" y="3192195"/>
                  </a:lnTo>
                  <a:lnTo>
                    <a:pt x="2307285" y="3141395"/>
                  </a:lnTo>
                  <a:lnTo>
                    <a:pt x="2297150" y="3090595"/>
                  </a:lnTo>
                  <a:lnTo>
                    <a:pt x="2288387" y="3027095"/>
                  </a:lnTo>
                  <a:lnTo>
                    <a:pt x="2281009" y="2976295"/>
                  </a:lnTo>
                  <a:lnTo>
                    <a:pt x="2275001" y="2912795"/>
                  </a:lnTo>
                  <a:lnTo>
                    <a:pt x="2270379" y="2849295"/>
                  </a:lnTo>
                  <a:lnTo>
                    <a:pt x="2267140" y="2786138"/>
                  </a:lnTo>
                  <a:lnTo>
                    <a:pt x="2267216" y="2734945"/>
                  </a:lnTo>
                  <a:lnTo>
                    <a:pt x="2268753" y="2671445"/>
                  </a:lnTo>
                  <a:lnTo>
                    <a:pt x="2271738" y="2607945"/>
                  </a:lnTo>
                  <a:lnTo>
                    <a:pt x="2276183" y="2544445"/>
                  </a:lnTo>
                  <a:lnTo>
                    <a:pt x="2289429" y="2430145"/>
                  </a:lnTo>
                  <a:lnTo>
                    <a:pt x="2298242" y="2379345"/>
                  </a:lnTo>
                  <a:lnTo>
                    <a:pt x="2308529" y="2328545"/>
                  </a:lnTo>
                  <a:lnTo>
                    <a:pt x="2320290" y="2277745"/>
                  </a:lnTo>
                  <a:lnTo>
                    <a:pt x="2333523" y="2239645"/>
                  </a:lnTo>
                  <a:lnTo>
                    <a:pt x="2348230" y="2188845"/>
                  </a:lnTo>
                  <a:lnTo>
                    <a:pt x="2364422" y="2150745"/>
                  </a:lnTo>
                  <a:lnTo>
                    <a:pt x="2382101" y="2112645"/>
                  </a:lnTo>
                  <a:lnTo>
                    <a:pt x="2401278" y="2074545"/>
                  </a:lnTo>
                  <a:lnTo>
                    <a:pt x="2421940" y="2036445"/>
                  </a:lnTo>
                  <a:lnTo>
                    <a:pt x="2444089" y="1998345"/>
                  </a:lnTo>
                  <a:lnTo>
                    <a:pt x="2467749" y="1972945"/>
                  </a:lnTo>
                  <a:lnTo>
                    <a:pt x="2492908" y="1934845"/>
                  </a:lnTo>
                  <a:lnTo>
                    <a:pt x="2547759" y="1884045"/>
                  </a:lnTo>
                  <a:lnTo>
                    <a:pt x="2577452" y="1858645"/>
                  </a:lnTo>
                  <a:lnTo>
                    <a:pt x="2608669" y="1833245"/>
                  </a:lnTo>
                  <a:lnTo>
                    <a:pt x="2641409" y="1820545"/>
                  </a:lnTo>
                  <a:lnTo>
                    <a:pt x="2675674" y="1795145"/>
                  </a:lnTo>
                  <a:lnTo>
                    <a:pt x="2711462" y="1782445"/>
                  </a:lnTo>
                  <a:lnTo>
                    <a:pt x="2748788" y="1769745"/>
                  </a:lnTo>
                  <a:lnTo>
                    <a:pt x="2787650" y="1757045"/>
                  </a:lnTo>
                  <a:lnTo>
                    <a:pt x="2828048" y="1757045"/>
                  </a:lnTo>
                  <a:lnTo>
                    <a:pt x="2869996" y="1744345"/>
                  </a:lnTo>
                  <a:lnTo>
                    <a:pt x="2913494" y="1744345"/>
                  </a:lnTo>
                  <a:lnTo>
                    <a:pt x="2958541" y="1731645"/>
                  </a:lnTo>
                  <a:lnTo>
                    <a:pt x="3051772" y="1731645"/>
                  </a:lnTo>
                  <a:lnTo>
                    <a:pt x="3096920" y="1744345"/>
                  </a:lnTo>
                  <a:lnTo>
                    <a:pt x="3140583" y="1744345"/>
                  </a:lnTo>
                  <a:lnTo>
                    <a:pt x="3182772" y="1757045"/>
                  </a:lnTo>
                  <a:lnTo>
                    <a:pt x="3223476" y="1757045"/>
                  </a:lnTo>
                  <a:lnTo>
                    <a:pt x="3262693" y="1769745"/>
                  </a:lnTo>
                  <a:lnTo>
                    <a:pt x="3300438" y="1782445"/>
                  </a:lnTo>
                  <a:lnTo>
                    <a:pt x="3336709" y="1795145"/>
                  </a:lnTo>
                  <a:lnTo>
                    <a:pt x="3371494" y="1820545"/>
                  </a:lnTo>
                  <a:lnTo>
                    <a:pt x="3404793" y="1833245"/>
                  </a:lnTo>
                  <a:lnTo>
                    <a:pt x="3436620" y="1858645"/>
                  </a:lnTo>
                  <a:lnTo>
                    <a:pt x="3466960" y="1884045"/>
                  </a:lnTo>
                  <a:lnTo>
                    <a:pt x="3495827" y="1909445"/>
                  </a:lnTo>
                  <a:lnTo>
                    <a:pt x="3549116" y="1972945"/>
                  </a:lnTo>
                  <a:lnTo>
                    <a:pt x="3573538" y="1998345"/>
                  </a:lnTo>
                  <a:lnTo>
                    <a:pt x="3596475" y="2036445"/>
                  </a:lnTo>
                  <a:lnTo>
                    <a:pt x="3617938" y="2074545"/>
                  </a:lnTo>
                  <a:lnTo>
                    <a:pt x="3637927" y="2112645"/>
                  </a:lnTo>
                  <a:lnTo>
                    <a:pt x="3656419" y="2150745"/>
                  </a:lnTo>
                  <a:lnTo>
                    <a:pt x="3673449" y="2188845"/>
                  </a:lnTo>
                  <a:lnTo>
                    <a:pt x="3688981" y="2239645"/>
                  </a:lnTo>
                  <a:lnTo>
                    <a:pt x="3703053" y="2277745"/>
                  </a:lnTo>
                  <a:lnTo>
                    <a:pt x="3715626" y="2328545"/>
                  </a:lnTo>
                  <a:lnTo>
                    <a:pt x="3726726" y="2379345"/>
                  </a:lnTo>
                  <a:lnTo>
                    <a:pt x="3736352" y="2430145"/>
                  </a:lnTo>
                  <a:lnTo>
                    <a:pt x="3744493" y="2493645"/>
                  </a:lnTo>
                  <a:lnTo>
                    <a:pt x="3751148" y="2544445"/>
                  </a:lnTo>
                  <a:lnTo>
                    <a:pt x="3756329" y="2607945"/>
                  </a:lnTo>
                  <a:lnTo>
                    <a:pt x="3760038" y="2671445"/>
                  </a:lnTo>
                  <a:lnTo>
                    <a:pt x="3762248" y="2734945"/>
                  </a:lnTo>
                  <a:lnTo>
                    <a:pt x="3762870" y="2788374"/>
                  </a:lnTo>
                  <a:lnTo>
                    <a:pt x="3762870" y="1092174"/>
                  </a:lnTo>
                  <a:lnTo>
                    <a:pt x="3737140" y="1083995"/>
                  </a:lnTo>
                  <a:lnTo>
                    <a:pt x="3696258" y="1058595"/>
                  </a:lnTo>
                  <a:lnTo>
                    <a:pt x="3611867" y="1033195"/>
                  </a:lnTo>
                  <a:lnTo>
                    <a:pt x="3568357" y="1033195"/>
                  </a:lnTo>
                  <a:lnTo>
                    <a:pt x="3432556" y="995095"/>
                  </a:lnTo>
                  <a:lnTo>
                    <a:pt x="3385528" y="995095"/>
                  </a:lnTo>
                  <a:lnTo>
                    <a:pt x="3337610" y="982395"/>
                  </a:lnTo>
                  <a:lnTo>
                    <a:pt x="3239160" y="982395"/>
                  </a:lnTo>
                  <a:lnTo>
                    <a:pt x="3188614" y="969695"/>
                  </a:lnTo>
                  <a:lnTo>
                    <a:pt x="2866225" y="969695"/>
                  </a:lnTo>
                  <a:lnTo>
                    <a:pt x="2813012" y="982395"/>
                  </a:lnTo>
                  <a:lnTo>
                    <a:pt x="2709532" y="982395"/>
                  </a:lnTo>
                  <a:lnTo>
                    <a:pt x="2609964" y="1007795"/>
                  </a:lnTo>
                  <a:lnTo>
                    <a:pt x="2561640" y="1007795"/>
                  </a:lnTo>
                  <a:lnTo>
                    <a:pt x="2422525" y="1045895"/>
                  </a:lnTo>
                  <a:lnTo>
                    <a:pt x="2292172" y="1083995"/>
                  </a:lnTo>
                  <a:lnTo>
                    <a:pt x="2210130" y="1109395"/>
                  </a:lnTo>
                  <a:lnTo>
                    <a:pt x="2170569" y="1134795"/>
                  </a:lnTo>
                  <a:lnTo>
                    <a:pt x="2131974" y="1147495"/>
                  </a:lnTo>
                  <a:lnTo>
                    <a:pt x="2094357" y="1172895"/>
                  </a:lnTo>
                  <a:lnTo>
                    <a:pt x="2057704" y="1185595"/>
                  </a:lnTo>
                  <a:lnTo>
                    <a:pt x="2022030" y="1210995"/>
                  </a:lnTo>
                  <a:lnTo>
                    <a:pt x="1987321" y="1236395"/>
                  </a:lnTo>
                  <a:lnTo>
                    <a:pt x="1953577" y="1261795"/>
                  </a:lnTo>
                  <a:lnTo>
                    <a:pt x="1920811" y="1287195"/>
                  </a:lnTo>
                  <a:lnTo>
                    <a:pt x="1888998" y="1312595"/>
                  </a:lnTo>
                  <a:lnTo>
                    <a:pt x="1858162" y="1337995"/>
                  </a:lnTo>
                  <a:lnTo>
                    <a:pt x="1828292" y="1363395"/>
                  </a:lnTo>
                  <a:lnTo>
                    <a:pt x="1799399" y="1388795"/>
                  </a:lnTo>
                  <a:lnTo>
                    <a:pt x="1744484" y="1452295"/>
                  </a:lnTo>
                  <a:lnTo>
                    <a:pt x="1718487" y="1477695"/>
                  </a:lnTo>
                  <a:lnTo>
                    <a:pt x="1693443" y="1515795"/>
                  </a:lnTo>
                  <a:lnTo>
                    <a:pt x="1669364" y="1541195"/>
                  </a:lnTo>
                  <a:lnTo>
                    <a:pt x="1646262" y="1579295"/>
                  </a:lnTo>
                  <a:lnTo>
                    <a:pt x="1624114" y="1617395"/>
                  </a:lnTo>
                  <a:lnTo>
                    <a:pt x="1602930" y="1655495"/>
                  </a:lnTo>
                  <a:lnTo>
                    <a:pt x="1582699" y="1693595"/>
                  </a:lnTo>
                  <a:lnTo>
                    <a:pt x="1563446" y="1731695"/>
                  </a:lnTo>
                  <a:lnTo>
                    <a:pt x="1545145" y="1769795"/>
                  </a:lnTo>
                  <a:lnTo>
                    <a:pt x="1527810" y="1807895"/>
                  </a:lnTo>
                  <a:lnTo>
                    <a:pt x="1511427" y="1845995"/>
                  </a:lnTo>
                  <a:lnTo>
                    <a:pt x="1496021" y="1896795"/>
                  </a:lnTo>
                  <a:lnTo>
                    <a:pt x="1481556" y="1934895"/>
                  </a:lnTo>
                  <a:lnTo>
                    <a:pt x="1468069" y="1985695"/>
                  </a:lnTo>
                  <a:lnTo>
                    <a:pt x="1455534" y="2023795"/>
                  </a:lnTo>
                  <a:lnTo>
                    <a:pt x="1443951" y="2074595"/>
                  </a:lnTo>
                  <a:lnTo>
                    <a:pt x="1433334" y="2125395"/>
                  </a:lnTo>
                  <a:lnTo>
                    <a:pt x="1423670" y="2176195"/>
                  </a:lnTo>
                  <a:lnTo>
                    <a:pt x="1414957" y="2214295"/>
                  </a:lnTo>
                  <a:lnTo>
                    <a:pt x="1407210" y="2265095"/>
                  </a:lnTo>
                  <a:lnTo>
                    <a:pt x="1400416" y="2328595"/>
                  </a:lnTo>
                  <a:lnTo>
                    <a:pt x="1394587" y="2379395"/>
                  </a:lnTo>
                  <a:lnTo>
                    <a:pt x="1389710" y="2430195"/>
                  </a:lnTo>
                  <a:lnTo>
                    <a:pt x="1385785" y="2480995"/>
                  </a:lnTo>
                  <a:lnTo>
                    <a:pt x="1382814" y="2544495"/>
                  </a:lnTo>
                  <a:lnTo>
                    <a:pt x="1382814" y="2556878"/>
                  </a:lnTo>
                  <a:lnTo>
                    <a:pt x="1382801" y="2557145"/>
                  </a:lnTo>
                  <a:lnTo>
                    <a:pt x="1382801" y="5897245"/>
                  </a:lnTo>
                  <a:lnTo>
                    <a:pt x="1931174" y="5897296"/>
                  </a:lnTo>
                  <a:lnTo>
                    <a:pt x="1931352" y="5897245"/>
                  </a:lnTo>
                  <a:lnTo>
                    <a:pt x="1977453" y="5897245"/>
                  </a:lnTo>
                  <a:lnTo>
                    <a:pt x="2020290" y="5884545"/>
                  </a:lnTo>
                  <a:lnTo>
                    <a:pt x="2059711" y="5871845"/>
                  </a:lnTo>
                  <a:lnTo>
                    <a:pt x="2095715" y="5859145"/>
                  </a:lnTo>
                  <a:lnTo>
                    <a:pt x="2128278" y="5833745"/>
                  </a:lnTo>
                  <a:lnTo>
                    <a:pt x="2157412" y="5808345"/>
                  </a:lnTo>
                  <a:lnTo>
                    <a:pt x="2205405" y="5744845"/>
                  </a:lnTo>
                  <a:lnTo>
                    <a:pt x="2224265" y="5706745"/>
                  </a:lnTo>
                  <a:lnTo>
                    <a:pt x="2239695" y="5668645"/>
                  </a:lnTo>
                  <a:lnTo>
                    <a:pt x="2251697" y="5630545"/>
                  </a:lnTo>
                  <a:lnTo>
                    <a:pt x="2260269" y="5579745"/>
                  </a:lnTo>
                  <a:lnTo>
                    <a:pt x="2265413" y="5528945"/>
                  </a:lnTo>
                  <a:lnTo>
                    <a:pt x="2267127" y="5478145"/>
                  </a:lnTo>
                  <a:lnTo>
                    <a:pt x="2267127" y="5465496"/>
                  </a:lnTo>
                  <a:lnTo>
                    <a:pt x="2267127" y="4055745"/>
                  </a:lnTo>
                  <a:lnTo>
                    <a:pt x="2294750" y="4106545"/>
                  </a:lnTo>
                  <a:lnTo>
                    <a:pt x="2323401" y="4144645"/>
                  </a:lnTo>
                  <a:lnTo>
                    <a:pt x="2353068" y="4182745"/>
                  </a:lnTo>
                  <a:lnTo>
                    <a:pt x="2383764" y="4220845"/>
                  </a:lnTo>
                  <a:lnTo>
                    <a:pt x="2415476" y="4258945"/>
                  </a:lnTo>
                  <a:lnTo>
                    <a:pt x="2448217" y="4297045"/>
                  </a:lnTo>
                  <a:lnTo>
                    <a:pt x="2481973" y="4322445"/>
                  </a:lnTo>
                  <a:lnTo>
                    <a:pt x="2516759" y="4360545"/>
                  </a:lnTo>
                  <a:lnTo>
                    <a:pt x="2552560" y="4385945"/>
                  </a:lnTo>
                  <a:lnTo>
                    <a:pt x="2589390" y="4411345"/>
                  </a:lnTo>
                  <a:lnTo>
                    <a:pt x="2627236" y="4436745"/>
                  </a:lnTo>
                  <a:lnTo>
                    <a:pt x="2666111" y="4462145"/>
                  </a:lnTo>
                  <a:lnTo>
                    <a:pt x="2706001" y="4487545"/>
                  </a:lnTo>
                  <a:lnTo>
                    <a:pt x="2746921" y="4500245"/>
                  </a:lnTo>
                  <a:lnTo>
                    <a:pt x="2788856" y="4525645"/>
                  </a:lnTo>
                  <a:lnTo>
                    <a:pt x="2875800" y="4551045"/>
                  </a:lnTo>
                  <a:lnTo>
                    <a:pt x="3013862" y="4589145"/>
                  </a:lnTo>
                  <a:lnTo>
                    <a:pt x="3061932" y="4589145"/>
                  </a:lnTo>
                  <a:lnTo>
                    <a:pt x="3111017" y="4601845"/>
                  </a:lnTo>
                  <a:lnTo>
                    <a:pt x="3408502" y="4601845"/>
                  </a:lnTo>
                  <a:lnTo>
                    <a:pt x="3454781" y="4589145"/>
                  </a:lnTo>
                  <a:lnTo>
                    <a:pt x="3500209" y="4589145"/>
                  </a:lnTo>
                  <a:lnTo>
                    <a:pt x="3588423" y="4563745"/>
                  </a:lnTo>
                  <a:lnTo>
                    <a:pt x="3631234" y="4563745"/>
                  </a:lnTo>
                  <a:lnTo>
                    <a:pt x="3754437" y="4525645"/>
                  </a:lnTo>
                  <a:lnTo>
                    <a:pt x="3793756" y="4512945"/>
                  </a:lnTo>
                  <a:lnTo>
                    <a:pt x="3832212" y="4487545"/>
                  </a:lnTo>
                  <a:lnTo>
                    <a:pt x="3906532" y="4462145"/>
                  </a:lnTo>
                  <a:lnTo>
                    <a:pt x="3942372" y="4436745"/>
                  </a:lnTo>
                  <a:lnTo>
                    <a:pt x="3977360" y="4424045"/>
                  </a:lnTo>
                  <a:lnTo>
                    <a:pt x="4011472" y="4398645"/>
                  </a:lnTo>
                  <a:lnTo>
                    <a:pt x="4044721" y="4373245"/>
                  </a:lnTo>
                  <a:lnTo>
                    <a:pt x="4077106" y="4360545"/>
                  </a:lnTo>
                  <a:lnTo>
                    <a:pt x="4108615" y="4335145"/>
                  </a:lnTo>
                  <a:lnTo>
                    <a:pt x="4139260" y="4309745"/>
                  </a:lnTo>
                  <a:lnTo>
                    <a:pt x="4169029" y="4284345"/>
                  </a:lnTo>
                  <a:lnTo>
                    <a:pt x="4197947" y="4258945"/>
                  </a:lnTo>
                  <a:lnTo>
                    <a:pt x="4225988" y="4220845"/>
                  </a:lnTo>
                  <a:lnTo>
                    <a:pt x="4253166" y="4195445"/>
                  </a:lnTo>
                  <a:lnTo>
                    <a:pt x="4279481" y="4170045"/>
                  </a:lnTo>
                  <a:lnTo>
                    <a:pt x="4304919" y="4131945"/>
                  </a:lnTo>
                  <a:lnTo>
                    <a:pt x="4329506" y="4106545"/>
                  </a:lnTo>
                  <a:lnTo>
                    <a:pt x="4353217" y="4068445"/>
                  </a:lnTo>
                  <a:lnTo>
                    <a:pt x="4360837" y="4055745"/>
                  </a:lnTo>
                  <a:lnTo>
                    <a:pt x="4376064" y="4030345"/>
                  </a:lnTo>
                  <a:lnTo>
                    <a:pt x="4398048" y="3992245"/>
                  </a:lnTo>
                  <a:lnTo>
                    <a:pt x="4419168" y="3966845"/>
                  </a:lnTo>
                  <a:lnTo>
                    <a:pt x="4439424" y="3928745"/>
                  </a:lnTo>
                  <a:lnTo>
                    <a:pt x="4458817" y="3890645"/>
                  </a:lnTo>
                  <a:lnTo>
                    <a:pt x="4477334" y="3839845"/>
                  </a:lnTo>
                  <a:lnTo>
                    <a:pt x="4489120" y="3814445"/>
                  </a:lnTo>
                  <a:lnTo>
                    <a:pt x="4495000" y="3801745"/>
                  </a:lnTo>
                  <a:lnTo>
                    <a:pt x="4511802" y="3763645"/>
                  </a:lnTo>
                  <a:lnTo>
                    <a:pt x="4527740" y="3712845"/>
                  </a:lnTo>
                  <a:lnTo>
                    <a:pt x="4542802" y="3674745"/>
                  </a:lnTo>
                  <a:lnTo>
                    <a:pt x="4557014" y="3623945"/>
                  </a:lnTo>
                  <a:lnTo>
                    <a:pt x="4570361" y="3585845"/>
                  </a:lnTo>
                  <a:lnTo>
                    <a:pt x="4582846" y="3535045"/>
                  </a:lnTo>
                  <a:lnTo>
                    <a:pt x="4594466" y="3484245"/>
                  </a:lnTo>
                  <a:lnTo>
                    <a:pt x="4605223" y="3433445"/>
                  </a:lnTo>
                  <a:lnTo>
                    <a:pt x="4615116" y="3382645"/>
                  </a:lnTo>
                  <a:lnTo>
                    <a:pt x="4624159" y="3331845"/>
                  </a:lnTo>
                  <a:lnTo>
                    <a:pt x="4632325" y="3281045"/>
                  </a:lnTo>
                  <a:lnTo>
                    <a:pt x="4639640" y="3230245"/>
                  </a:lnTo>
                  <a:lnTo>
                    <a:pt x="4646092" y="3166745"/>
                  </a:lnTo>
                  <a:lnTo>
                    <a:pt x="4651680" y="3115945"/>
                  </a:lnTo>
                  <a:lnTo>
                    <a:pt x="4656404" y="3065145"/>
                  </a:lnTo>
                  <a:lnTo>
                    <a:pt x="4660277" y="3001645"/>
                  </a:lnTo>
                  <a:lnTo>
                    <a:pt x="4663287" y="2938145"/>
                  </a:lnTo>
                  <a:lnTo>
                    <a:pt x="4665434" y="2887345"/>
                  </a:lnTo>
                  <a:lnTo>
                    <a:pt x="4666729" y="2823845"/>
                  </a:lnTo>
                  <a:lnTo>
                    <a:pt x="4667161" y="2760345"/>
                  </a:lnTo>
                  <a:lnTo>
                    <a:pt x="4667110" y="2754122"/>
                  </a:lnTo>
                  <a:lnTo>
                    <a:pt x="4667161" y="2747695"/>
                  </a:lnTo>
                  <a:close/>
                </a:path>
              </a:pathLst>
            </a:custGeom>
            <a:grpFill/>
          </p:spPr>
          <p:txBody>
            <a:bodyPr wrap="square" lIns="0" tIns="0" rIns="0" bIns="0" rtlCol="0"/>
            <a:lstStyle/>
            <a:p>
              <a:endParaRPr>
                <a:solidFill>
                  <a:schemeClr val="bg1"/>
                </a:solidFill>
              </a:endParaRPr>
            </a:p>
          </p:txBody>
        </p:sp>
        <p:sp>
          <p:nvSpPr>
            <p:cNvPr id="18" name="object 8"/>
            <p:cNvSpPr/>
            <p:nvPr/>
          </p:nvSpPr>
          <p:spPr>
            <a:xfrm>
              <a:off x="10339895" y="5461858"/>
              <a:ext cx="3112135" cy="3637279"/>
            </a:xfrm>
            <a:custGeom>
              <a:avLst/>
              <a:gdLst/>
              <a:ahLst/>
              <a:cxnLst/>
              <a:rect l="l" t="t" r="r" b="b"/>
              <a:pathLst>
                <a:path w="3112134" h="3637279">
                  <a:moveTo>
                    <a:pt x="3111538" y="2453335"/>
                  </a:moveTo>
                  <a:lnTo>
                    <a:pt x="3110319" y="2402446"/>
                  </a:lnTo>
                  <a:lnTo>
                    <a:pt x="3106636" y="2352421"/>
                  </a:lnTo>
                  <a:lnTo>
                    <a:pt x="3100476" y="2303246"/>
                  </a:lnTo>
                  <a:lnTo>
                    <a:pt x="3091840" y="2254986"/>
                  </a:lnTo>
                  <a:lnTo>
                    <a:pt x="3080702" y="2207666"/>
                  </a:lnTo>
                  <a:lnTo>
                    <a:pt x="3067050" y="2161298"/>
                  </a:lnTo>
                  <a:lnTo>
                    <a:pt x="3050857" y="2115921"/>
                  </a:lnTo>
                  <a:lnTo>
                    <a:pt x="3032125" y="2071560"/>
                  </a:lnTo>
                  <a:lnTo>
                    <a:pt x="3010839" y="2028253"/>
                  </a:lnTo>
                  <a:lnTo>
                    <a:pt x="2986976" y="1986026"/>
                  </a:lnTo>
                  <a:lnTo>
                    <a:pt x="2960535" y="1944903"/>
                  </a:lnTo>
                  <a:lnTo>
                    <a:pt x="2931477" y="1904911"/>
                  </a:lnTo>
                  <a:lnTo>
                    <a:pt x="2899816" y="1866087"/>
                  </a:lnTo>
                  <a:lnTo>
                    <a:pt x="2865513" y="1828457"/>
                  </a:lnTo>
                  <a:lnTo>
                    <a:pt x="2815399" y="1785886"/>
                  </a:lnTo>
                  <a:lnTo>
                    <a:pt x="2757614" y="1744345"/>
                  </a:lnTo>
                  <a:lnTo>
                    <a:pt x="2692133" y="1703870"/>
                  </a:lnTo>
                  <a:lnTo>
                    <a:pt x="2656497" y="1684032"/>
                  </a:lnTo>
                  <a:lnTo>
                    <a:pt x="2618930" y="1664474"/>
                  </a:lnTo>
                  <a:lnTo>
                    <a:pt x="2579420" y="1645196"/>
                  </a:lnTo>
                  <a:lnTo>
                    <a:pt x="2537980" y="1626184"/>
                  </a:lnTo>
                  <a:lnTo>
                    <a:pt x="2494597" y="1607464"/>
                  </a:lnTo>
                  <a:lnTo>
                    <a:pt x="2449284" y="1589024"/>
                  </a:lnTo>
                  <a:lnTo>
                    <a:pt x="2402014" y="1570875"/>
                  </a:lnTo>
                  <a:lnTo>
                    <a:pt x="2352789" y="1553006"/>
                  </a:lnTo>
                  <a:lnTo>
                    <a:pt x="2301621" y="1535430"/>
                  </a:lnTo>
                  <a:lnTo>
                    <a:pt x="2248497" y="1518158"/>
                  </a:lnTo>
                  <a:lnTo>
                    <a:pt x="2193429" y="1501178"/>
                  </a:lnTo>
                  <a:lnTo>
                    <a:pt x="2136394" y="1484490"/>
                  </a:lnTo>
                  <a:lnTo>
                    <a:pt x="2077389" y="1468107"/>
                  </a:lnTo>
                  <a:lnTo>
                    <a:pt x="2016429" y="1452029"/>
                  </a:lnTo>
                  <a:lnTo>
                    <a:pt x="1953501" y="1436268"/>
                  </a:lnTo>
                  <a:lnTo>
                    <a:pt x="1888604" y="1420799"/>
                  </a:lnTo>
                  <a:lnTo>
                    <a:pt x="1821726" y="1405661"/>
                  </a:lnTo>
                  <a:lnTo>
                    <a:pt x="1752879" y="1390827"/>
                  </a:lnTo>
                  <a:lnTo>
                    <a:pt x="1682064" y="1376311"/>
                  </a:lnTo>
                  <a:lnTo>
                    <a:pt x="1607769" y="1361401"/>
                  </a:lnTo>
                  <a:lnTo>
                    <a:pt x="1537766" y="1345526"/>
                  </a:lnTo>
                  <a:lnTo>
                    <a:pt x="1472069" y="1328699"/>
                  </a:lnTo>
                  <a:lnTo>
                    <a:pt x="1410652" y="1310919"/>
                  </a:lnTo>
                  <a:lnTo>
                    <a:pt x="1353515" y="1292212"/>
                  </a:lnTo>
                  <a:lnTo>
                    <a:pt x="1300657" y="1272603"/>
                  </a:lnTo>
                  <a:lnTo>
                    <a:pt x="1252067" y="1252080"/>
                  </a:lnTo>
                  <a:lnTo>
                    <a:pt x="1207731" y="1230668"/>
                  </a:lnTo>
                  <a:lnTo>
                    <a:pt x="1167650" y="1208379"/>
                  </a:lnTo>
                  <a:lnTo>
                    <a:pt x="1131824" y="1185240"/>
                  </a:lnTo>
                  <a:lnTo>
                    <a:pt x="1100226" y="1161237"/>
                  </a:lnTo>
                  <a:lnTo>
                    <a:pt x="1049731" y="1110767"/>
                  </a:lnTo>
                  <a:lnTo>
                    <a:pt x="1016127" y="1057059"/>
                  </a:lnTo>
                  <a:lnTo>
                    <a:pt x="999350" y="1000226"/>
                  </a:lnTo>
                  <a:lnTo>
                    <a:pt x="997661" y="976477"/>
                  </a:lnTo>
                  <a:lnTo>
                    <a:pt x="999896" y="944308"/>
                  </a:lnTo>
                  <a:lnTo>
                    <a:pt x="1007833" y="906208"/>
                  </a:lnTo>
                  <a:lnTo>
                    <a:pt x="1021067" y="868108"/>
                  </a:lnTo>
                  <a:lnTo>
                    <a:pt x="1063396" y="817308"/>
                  </a:lnTo>
                  <a:lnTo>
                    <a:pt x="1092504" y="791908"/>
                  </a:lnTo>
                  <a:lnTo>
                    <a:pt x="1126896" y="779208"/>
                  </a:lnTo>
                  <a:lnTo>
                    <a:pt x="1166583" y="753808"/>
                  </a:lnTo>
                  <a:lnTo>
                    <a:pt x="1211567" y="741108"/>
                  </a:lnTo>
                  <a:lnTo>
                    <a:pt x="1261846" y="728408"/>
                  </a:lnTo>
                  <a:lnTo>
                    <a:pt x="1317409" y="715708"/>
                  </a:lnTo>
                  <a:lnTo>
                    <a:pt x="1378280" y="715708"/>
                  </a:lnTo>
                  <a:lnTo>
                    <a:pt x="1444434" y="703008"/>
                  </a:lnTo>
                  <a:lnTo>
                    <a:pt x="1581378" y="703008"/>
                  </a:lnTo>
                  <a:lnTo>
                    <a:pt x="1642833" y="715708"/>
                  </a:lnTo>
                  <a:lnTo>
                    <a:pt x="1700250" y="715708"/>
                  </a:lnTo>
                  <a:lnTo>
                    <a:pt x="1753590" y="728408"/>
                  </a:lnTo>
                  <a:lnTo>
                    <a:pt x="1802853" y="741108"/>
                  </a:lnTo>
                  <a:lnTo>
                    <a:pt x="1848015" y="753808"/>
                  </a:lnTo>
                  <a:lnTo>
                    <a:pt x="1889048" y="779208"/>
                  </a:lnTo>
                  <a:lnTo>
                    <a:pt x="1925955" y="791908"/>
                  </a:lnTo>
                  <a:lnTo>
                    <a:pt x="1958695" y="817308"/>
                  </a:lnTo>
                  <a:lnTo>
                    <a:pt x="1987257" y="842708"/>
                  </a:lnTo>
                  <a:lnTo>
                    <a:pt x="2011629" y="880808"/>
                  </a:lnTo>
                  <a:lnTo>
                    <a:pt x="2031796" y="906208"/>
                  </a:lnTo>
                  <a:lnTo>
                    <a:pt x="2047722" y="944308"/>
                  </a:lnTo>
                  <a:lnTo>
                    <a:pt x="2066086" y="982408"/>
                  </a:lnTo>
                  <a:lnTo>
                    <a:pt x="2089188" y="1020508"/>
                  </a:lnTo>
                  <a:lnTo>
                    <a:pt x="2116988" y="1045908"/>
                  </a:lnTo>
                  <a:lnTo>
                    <a:pt x="2149462" y="1084008"/>
                  </a:lnTo>
                  <a:lnTo>
                    <a:pt x="2186559" y="1109408"/>
                  </a:lnTo>
                  <a:lnTo>
                    <a:pt x="2228240" y="1122108"/>
                  </a:lnTo>
                  <a:lnTo>
                    <a:pt x="2274455" y="1134808"/>
                  </a:lnTo>
                  <a:lnTo>
                    <a:pt x="2325179" y="1147508"/>
                  </a:lnTo>
                  <a:lnTo>
                    <a:pt x="2380373" y="1160208"/>
                  </a:lnTo>
                  <a:lnTo>
                    <a:pt x="2998520" y="1160208"/>
                  </a:lnTo>
                  <a:lnTo>
                    <a:pt x="2998254" y="1156843"/>
                  </a:lnTo>
                  <a:lnTo>
                    <a:pt x="2998520" y="1156843"/>
                  </a:lnTo>
                  <a:lnTo>
                    <a:pt x="2994622" y="1102588"/>
                  </a:lnTo>
                  <a:lnTo>
                    <a:pt x="2988932" y="1049528"/>
                  </a:lnTo>
                  <a:lnTo>
                    <a:pt x="2981452" y="997661"/>
                  </a:lnTo>
                  <a:lnTo>
                    <a:pt x="2972181" y="947000"/>
                  </a:lnTo>
                  <a:lnTo>
                    <a:pt x="2961106" y="897547"/>
                  </a:lnTo>
                  <a:lnTo>
                    <a:pt x="2948241" y="849274"/>
                  </a:lnTo>
                  <a:lnTo>
                    <a:pt x="2933573" y="802208"/>
                  </a:lnTo>
                  <a:lnTo>
                    <a:pt x="2917113" y="756335"/>
                  </a:lnTo>
                  <a:lnTo>
                    <a:pt x="2898864" y="711657"/>
                  </a:lnTo>
                  <a:lnTo>
                    <a:pt x="2878810" y="668185"/>
                  </a:lnTo>
                  <a:lnTo>
                    <a:pt x="2856966" y="625906"/>
                  </a:lnTo>
                  <a:lnTo>
                    <a:pt x="2833332" y="584822"/>
                  </a:lnTo>
                  <a:lnTo>
                    <a:pt x="2807906" y="544931"/>
                  </a:lnTo>
                  <a:lnTo>
                    <a:pt x="2780677" y="506247"/>
                  </a:lnTo>
                  <a:lnTo>
                    <a:pt x="2751645" y="468757"/>
                  </a:lnTo>
                  <a:lnTo>
                    <a:pt x="2720835" y="432460"/>
                  </a:lnTo>
                  <a:lnTo>
                    <a:pt x="2688221" y="397357"/>
                  </a:lnTo>
                  <a:lnTo>
                    <a:pt x="2653817" y="363448"/>
                  </a:lnTo>
                  <a:lnTo>
                    <a:pt x="2617609" y="330746"/>
                  </a:lnTo>
                  <a:lnTo>
                    <a:pt x="2579611" y="299237"/>
                  </a:lnTo>
                  <a:lnTo>
                    <a:pt x="2544394" y="273773"/>
                  </a:lnTo>
                  <a:lnTo>
                    <a:pt x="2508123" y="249453"/>
                  </a:lnTo>
                  <a:lnTo>
                    <a:pt x="2470797" y="226263"/>
                  </a:lnTo>
                  <a:lnTo>
                    <a:pt x="2432405" y="204203"/>
                  </a:lnTo>
                  <a:lnTo>
                    <a:pt x="2392972" y="183286"/>
                  </a:lnTo>
                  <a:lnTo>
                    <a:pt x="2352471" y="163487"/>
                  </a:lnTo>
                  <a:lnTo>
                    <a:pt x="2310930" y="144818"/>
                  </a:lnTo>
                  <a:lnTo>
                    <a:pt x="2268321" y="127279"/>
                  </a:lnTo>
                  <a:lnTo>
                    <a:pt x="2224659" y="110883"/>
                  </a:lnTo>
                  <a:lnTo>
                    <a:pt x="2179942" y="95605"/>
                  </a:lnTo>
                  <a:lnTo>
                    <a:pt x="2134171" y="81457"/>
                  </a:lnTo>
                  <a:lnTo>
                    <a:pt x="2087346" y="68453"/>
                  </a:lnTo>
                  <a:lnTo>
                    <a:pt x="2039467" y="56578"/>
                  </a:lnTo>
                  <a:lnTo>
                    <a:pt x="1990534" y="45821"/>
                  </a:lnTo>
                  <a:lnTo>
                    <a:pt x="1940534" y="36207"/>
                  </a:lnTo>
                  <a:lnTo>
                    <a:pt x="1889480" y="27724"/>
                  </a:lnTo>
                  <a:lnTo>
                    <a:pt x="1837372" y="20370"/>
                  </a:lnTo>
                  <a:lnTo>
                    <a:pt x="1784210" y="14147"/>
                  </a:lnTo>
                  <a:lnTo>
                    <a:pt x="1729994" y="9055"/>
                  </a:lnTo>
                  <a:lnTo>
                    <a:pt x="1674723" y="5092"/>
                  </a:lnTo>
                  <a:lnTo>
                    <a:pt x="1618386" y="2273"/>
                  </a:lnTo>
                  <a:lnTo>
                    <a:pt x="1560995" y="571"/>
                  </a:lnTo>
                  <a:lnTo>
                    <a:pt x="1502549" y="0"/>
                  </a:lnTo>
                  <a:lnTo>
                    <a:pt x="1448015" y="1447"/>
                  </a:lnTo>
                  <a:lnTo>
                    <a:pt x="1394155" y="3962"/>
                  </a:lnTo>
                  <a:lnTo>
                    <a:pt x="1340980" y="7556"/>
                  </a:lnTo>
                  <a:lnTo>
                    <a:pt x="1288529" y="12230"/>
                  </a:lnTo>
                  <a:lnTo>
                    <a:pt x="1236827" y="17995"/>
                  </a:lnTo>
                  <a:lnTo>
                    <a:pt x="1185913" y="24853"/>
                  </a:lnTo>
                  <a:lnTo>
                    <a:pt x="1135799" y="32804"/>
                  </a:lnTo>
                  <a:lnTo>
                    <a:pt x="1086510" y="41859"/>
                  </a:lnTo>
                  <a:lnTo>
                    <a:pt x="1038085" y="52006"/>
                  </a:lnTo>
                  <a:lnTo>
                    <a:pt x="990549" y="63258"/>
                  </a:lnTo>
                  <a:lnTo>
                    <a:pt x="943927" y="75628"/>
                  </a:lnTo>
                  <a:lnTo>
                    <a:pt x="898258" y="89103"/>
                  </a:lnTo>
                  <a:lnTo>
                    <a:pt x="853541" y="103695"/>
                  </a:lnTo>
                  <a:lnTo>
                    <a:pt x="809840" y="119405"/>
                  </a:lnTo>
                  <a:lnTo>
                    <a:pt x="767156" y="136245"/>
                  </a:lnTo>
                  <a:lnTo>
                    <a:pt x="725525" y="154216"/>
                  </a:lnTo>
                  <a:lnTo>
                    <a:pt x="684974" y="173316"/>
                  </a:lnTo>
                  <a:lnTo>
                    <a:pt x="645541" y="193548"/>
                  </a:lnTo>
                  <a:lnTo>
                    <a:pt x="607237" y="214922"/>
                  </a:lnTo>
                  <a:lnTo>
                    <a:pt x="570103" y="237439"/>
                  </a:lnTo>
                  <a:lnTo>
                    <a:pt x="534149" y="261099"/>
                  </a:lnTo>
                  <a:lnTo>
                    <a:pt x="499414" y="285902"/>
                  </a:lnTo>
                  <a:lnTo>
                    <a:pt x="465937" y="311873"/>
                  </a:lnTo>
                  <a:lnTo>
                    <a:pt x="433730" y="338988"/>
                  </a:lnTo>
                  <a:lnTo>
                    <a:pt x="402831" y="367271"/>
                  </a:lnTo>
                  <a:lnTo>
                    <a:pt x="373253" y="396722"/>
                  </a:lnTo>
                  <a:lnTo>
                    <a:pt x="345033" y="427342"/>
                  </a:lnTo>
                  <a:lnTo>
                    <a:pt x="318198" y="459130"/>
                  </a:lnTo>
                  <a:lnTo>
                    <a:pt x="292773" y="492099"/>
                  </a:lnTo>
                  <a:lnTo>
                    <a:pt x="268795" y="526249"/>
                  </a:lnTo>
                  <a:lnTo>
                    <a:pt x="246278" y="561581"/>
                  </a:lnTo>
                  <a:lnTo>
                    <a:pt x="225259" y="598093"/>
                  </a:lnTo>
                  <a:lnTo>
                    <a:pt x="205765" y="635800"/>
                  </a:lnTo>
                  <a:lnTo>
                    <a:pt x="187820" y="674700"/>
                  </a:lnTo>
                  <a:lnTo>
                    <a:pt x="171450" y="714806"/>
                  </a:lnTo>
                  <a:lnTo>
                    <a:pt x="156692" y="756107"/>
                  </a:lnTo>
                  <a:lnTo>
                    <a:pt x="143560" y="798626"/>
                  </a:lnTo>
                  <a:lnTo>
                    <a:pt x="132092" y="842340"/>
                  </a:lnTo>
                  <a:lnTo>
                    <a:pt x="122313" y="887272"/>
                  </a:lnTo>
                  <a:lnTo>
                    <a:pt x="114249" y="933424"/>
                  </a:lnTo>
                  <a:lnTo>
                    <a:pt x="107937" y="980795"/>
                  </a:lnTo>
                  <a:lnTo>
                    <a:pt x="103378" y="1029398"/>
                  </a:lnTo>
                  <a:lnTo>
                    <a:pt x="100634" y="1079220"/>
                  </a:lnTo>
                  <a:lnTo>
                    <a:pt x="99707" y="1130274"/>
                  </a:lnTo>
                  <a:lnTo>
                    <a:pt x="99758" y="1131938"/>
                  </a:lnTo>
                  <a:lnTo>
                    <a:pt x="99707" y="1134808"/>
                  </a:lnTo>
                  <a:lnTo>
                    <a:pt x="101117" y="1185608"/>
                  </a:lnTo>
                  <a:lnTo>
                    <a:pt x="104228" y="1223708"/>
                  </a:lnTo>
                  <a:lnTo>
                    <a:pt x="109067" y="1261808"/>
                  </a:lnTo>
                  <a:lnTo>
                    <a:pt x="115620" y="1312608"/>
                  </a:lnTo>
                  <a:lnTo>
                    <a:pt x="123875" y="1350708"/>
                  </a:lnTo>
                  <a:lnTo>
                    <a:pt x="133845" y="1388808"/>
                  </a:lnTo>
                  <a:lnTo>
                    <a:pt x="145529" y="1426908"/>
                  </a:lnTo>
                  <a:lnTo>
                    <a:pt x="158927" y="1465008"/>
                  </a:lnTo>
                  <a:lnTo>
                    <a:pt x="174015" y="1503108"/>
                  </a:lnTo>
                  <a:lnTo>
                    <a:pt x="190817" y="1541208"/>
                  </a:lnTo>
                  <a:lnTo>
                    <a:pt x="209321" y="1579308"/>
                  </a:lnTo>
                  <a:lnTo>
                    <a:pt x="229527" y="1604708"/>
                  </a:lnTo>
                  <a:lnTo>
                    <a:pt x="251434" y="1642808"/>
                  </a:lnTo>
                  <a:lnTo>
                    <a:pt x="275043" y="1668208"/>
                  </a:lnTo>
                  <a:lnTo>
                    <a:pt x="300342" y="1706308"/>
                  </a:lnTo>
                  <a:lnTo>
                    <a:pt x="327342" y="1731708"/>
                  </a:lnTo>
                  <a:lnTo>
                    <a:pt x="356031" y="1769808"/>
                  </a:lnTo>
                  <a:lnTo>
                    <a:pt x="386422" y="1795208"/>
                  </a:lnTo>
                  <a:lnTo>
                    <a:pt x="418490" y="1820608"/>
                  </a:lnTo>
                  <a:lnTo>
                    <a:pt x="452259" y="1846008"/>
                  </a:lnTo>
                  <a:lnTo>
                    <a:pt x="487705" y="1871408"/>
                  </a:lnTo>
                  <a:lnTo>
                    <a:pt x="524840" y="1896808"/>
                  </a:lnTo>
                  <a:lnTo>
                    <a:pt x="563664" y="1922208"/>
                  </a:lnTo>
                  <a:lnTo>
                    <a:pt x="604164" y="1947608"/>
                  </a:lnTo>
                  <a:lnTo>
                    <a:pt x="646353" y="1973008"/>
                  </a:lnTo>
                  <a:lnTo>
                    <a:pt x="690219" y="1998408"/>
                  </a:lnTo>
                  <a:lnTo>
                    <a:pt x="735761" y="2011108"/>
                  </a:lnTo>
                  <a:lnTo>
                    <a:pt x="782980" y="2036508"/>
                  </a:lnTo>
                  <a:lnTo>
                    <a:pt x="831875" y="2049208"/>
                  </a:lnTo>
                  <a:lnTo>
                    <a:pt x="882434" y="2074608"/>
                  </a:lnTo>
                  <a:lnTo>
                    <a:pt x="988580" y="2100008"/>
                  </a:lnTo>
                  <a:lnTo>
                    <a:pt x="1044155" y="2125408"/>
                  </a:lnTo>
                  <a:lnTo>
                    <a:pt x="1101407" y="2138108"/>
                  </a:lnTo>
                  <a:lnTo>
                    <a:pt x="1283119" y="2176208"/>
                  </a:lnTo>
                  <a:lnTo>
                    <a:pt x="1363764" y="2188908"/>
                  </a:lnTo>
                  <a:lnTo>
                    <a:pt x="1513916" y="2214308"/>
                  </a:lnTo>
                  <a:lnTo>
                    <a:pt x="1583410" y="2239708"/>
                  </a:lnTo>
                  <a:lnTo>
                    <a:pt x="1649183" y="2252408"/>
                  </a:lnTo>
                  <a:lnTo>
                    <a:pt x="1711223" y="2265108"/>
                  </a:lnTo>
                  <a:lnTo>
                    <a:pt x="1769541" y="2290508"/>
                  </a:lnTo>
                  <a:lnTo>
                    <a:pt x="1824113" y="2303208"/>
                  </a:lnTo>
                  <a:lnTo>
                    <a:pt x="1874951" y="2328608"/>
                  </a:lnTo>
                  <a:lnTo>
                    <a:pt x="1922056" y="2341308"/>
                  </a:lnTo>
                  <a:lnTo>
                    <a:pt x="1965401" y="2366708"/>
                  </a:lnTo>
                  <a:lnTo>
                    <a:pt x="2004999" y="2379408"/>
                  </a:lnTo>
                  <a:lnTo>
                    <a:pt x="2040851" y="2404808"/>
                  </a:lnTo>
                  <a:lnTo>
                    <a:pt x="2072932" y="2417508"/>
                  </a:lnTo>
                  <a:lnTo>
                    <a:pt x="2101265" y="2442908"/>
                  </a:lnTo>
                  <a:lnTo>
                    <a:pt x="2125827" y="2468308"/>
                  </a:lnTo>
                  <a:lnTo>
                    <a:pt x="2146617" y="2493708"/>
                  </a:lnTo>
                  <a:lnTo>
                    <a:pt x="2163648" y="2506408"/>
                  </a:lnTo>
                  <a:lnTo>
                    <a:pt x="2176894" y="2531808"/>
                  </a:lnTo>
                  <a:lnTo>
                    <a:pt x="2186355" y="2557208"/>
                  </a:lnTo>
                  <a:lnTo>
                    <a:pt x="2192032" y="2582608"/>
                  </a:lnTo>
                  <a:lnTo>
                    <a:pt x="2193671" y="2604541"/>
                  </a:lnTo>
                  <a:lnTo>
                    <a:pt x="2191753" y="2640647"/>
                  </a:lnTo>
                  <a:lnTo>
                    <a:pt x="2185212" y="2678849"/>
                  </a:lnTo>
                  <a:lnTo>
                    <a:pt x="2159038" y="2746972"/>
                  </a:lnTo>
                  <a:lnTo>
                    <a:pt x="2115413" y="2804185"/>
                  </a:lnTo>
                  <a:lnTo>
                    <a:pt x="2054352" y="2850654"/>
                  </a:lnTo>
                  <a:lnTo>
                    <a:pt x="2017268" y="2869895"/>
                  </a:lnTo>
                  <a:lnTo>
                    <a:pt x="1975815" y="2886519"/>
                  </a:lnTo>
                  <a:lnTo>
                    <a:pt x="1930006" y="2900527"/>
                  </a:lnTo>
                  <a:lnTo>
                    <a:pt x="1879828" y="2911945"/>
                  </a:lnTo>
                  <a:lnTo>
                    <a:pt x="1825294" y="2920784"/>
                  </a:lnTo>
                  <a:lnTo>
                    <a:pt x="1766392" y="2927083"/>
                  </a:lnTo>
                  <a:lnTo>
                    <a:pt x="1703120" y="2930842"/>
                  </a:lnTo>
                  <a:lnTo>
                    <a:pt x="1635480" y="2932099"/>
                  </a:lnTo>
                  <a:lnTo>
                    <a:pt x="1577517" y="2931261"/>
                  </a:lnTo>
                  <a:lnTo>
                    <a:pt x="1521510" y="2928709"/>
                  </a:lnTo>
                  <a:lnTo>
                    <a:pt x="1467523" y="2924365"/>
                  </a:lnTo>
                  <a:lnTo>
                    <a:pt x="1415605" y="2918180"/>
                  </a:lnTo>
                  <a:lnTo>
                    <a:pt x="1365821" y="2910078"/>
                  </a:lnTo>
                  <a:lnTo>
                    <a:pt x="1318221" y="2899994"/>
                  </a:lnTo>
                  <a:lnTo>
                    <a:pt x="1272895" y="2887840"/>
                  </a:lnTo>
                  <a:lnTo>
                    <a:pt x="1229868" y="2873578"/>
                  </a:lnTo>
                  <a:lnTo>
                    <a:pt x="1189228" y="2857131"/>
                  </a:lnTo>
                  <a:lnTo>
                    <a:pt x="1151013" y="2838424"/>
                  </a:lnTo>
                  <a:lnTo>
                    <a:pt x="1115288" y="2817393"/>
                  </a:lnTo>
                  <a:lnTo>
                    <a:pt x="1082128" y="2793962"/>
                  </a:lnTo>
                  <a:lnTo>
                    <a:pt x="1051572" y="2768079"/>
                  </a:lnTo>
                  <a:lnTo>
                    <a:pt x="1023708" y="2739682"/>
                  </a:lnTo>
                  <a:lnTo>
                    <a:pt x="998562" y="2708681"/>
                  </a:lnTo>
                  <a:lnTo>
                    <a:pt x="976223" y="2675026"/>
                  </a:lnTo>
                  <a:lnTo>
                    <a:pt x="956729" y="2638641"/>
                  </a:lnTo>
                  <a:lnTo>
                    <a:pt x="940155" y="2599461"/>
                  </a:lnTo>
                  <a:lnTo>
                    <a:pt x="926553" y="2557411"/>
                  </a:lnTo>
                  <a:lnTo>
                    <a:pt x="915974" y="2512441"/>
                  </a:lnTo>
                  <a:lnTo>
                    <a:pt x="908507" y="2464473"/>
                  </a:lnTo>
                  <a:lnTo>
                    <a:pt x="904189" y="2413444"/>
                  </a:lnTo>
                  <a:lnTo>
                    <a:pt x="0" y="2413444"/>
                  </a:lnTo>
                  <a:lnTo>
                    <a:pt x="63" y="2417508"/>
                  </a:lnTo>
                  <a:lnTo>
                    <a:pt x="0" y="2430208"/>
                  </a:lnTo>
                  <a:lnTo>
                    <a:pt x="889" y="2481008"/>
                  </a:lnTo>
                  <a:lnTo>
                    <a:pt x="3606" y="2531808"/>
                  </a:lnTo>
                  <a:lnTo>
                    <a:pt x="8128" y="2582608"/>
                  </a:lnTo>
                  <a:lnTo>
                    <a:pt x="14465" y="2646108"/>
                  </a:lnTo>
                  <a:lnTo>
                    <a:pt x="22606" y="2696908"/>
                  </a:lnTo>
                  <a:lnTo>
                    <a:pt x="32550" y="2747708"/>
                  </a:lnTo>
                  <a:lnTo>
                    <a:pt x="44310" y="2785808"/>
                  </a:lnTo>
                  <a:lnTo>
                    <a:pt x="57886" y="2836608"/>
                  </a:lnTo>
                  <a:lnTo>
                    <a:pt x="73253" y="2887408"/>
                  </a:lnTo>
                  <a:lnTo>
                    <a:pt x="90449" y="2925508"/>
                  </a:lnTo>
                  <a:lnTo>
                    <a:pt x="109435" y="2976308"/>
                  </a:lnTo>
                  <a:lnTo>
                    <a:pt x="130251" y="3014408"/>
                  </a:lnTo>
                  <a:lnTo>
                    <a:pt x="152857" y="3052508"/>
                  </a:lnTo>
                  <a:lnTo>
                    <a:pt x="177279" y="3090608"/>
                  </a:lnTo>
                  <a:lnTo>
                    <a:pt x="203517" y="3128708"/>
                  </a:lnTo>
                  <a:lnTo>
                    <a:pt x="231559" y="3166808"/>
                  </a:lnTo>
                  <a:lnTo>
                    <a:pt x="261416" y="3204908"/>
                  </a:lnTo>
                  <a:lnTo>
                    <a:pt x="293065" y="3243008"/>
                  </a:lnTo>
                  <a:lnTo>
                    <a:pt x="326542" y="3268408"/>
                  </a:lnTo>
                  <a:lnTo>
                    <a:pt x="361823" y="3306508"/>
                  </a:lnTo>
                  <a:lnTo>
                    <a:pt x="398907" y="3331908"/>
                  </a:lnTo>
                  <a:lnTo>
                    <a:pt x="429501" y="3357308"/>
                  </a:lnTo>
                  <a:lnTo>
                    <a:pt x="461479" y="3382708"/>
                  </a:lnTo>
                  <a:lnTo>
                    <a:pt x="494830" y="3408108"/>
                  </a:lnTo>
                  <a:lnTo>
                    <a:pt x="529551" y="3420808"/>
                  </a:lnTo>
                  <a:lnTo>
                    <a:pt x="565645" y="3446208"/>
                  </a:lnTo>
                  <a:lnTo>
                    <a:pt x="603084" y="3471608"/>
                  </a:lnTo>
                  <a:lnTo>
                    <a:pt x="641883" y="3484308"/>
                  </a:lnTo>
                  <a:lnTo>
                    <a:pt x="682015" y="3497008"/>
                  </a:lnTo>
                  <a:lnTo>
                    <a:pt x="723506" y="3522408"/>
                  </a:lnTo>
                  <a:lnTo>
                    <a:pt x="766318" y="3535108"/>
                  </a:lnTo>
                  <a:lnTo>
                    <a:pt x="855929" y="3560508"/>
                  </a:lnTo>
                  <a:lnTo>
                    <a:pt x="950810" y="3585908"/>
                  </a:lnTo>
                  <a:lnTo>
                    <a:pt x="1050899" y="3611308"/>
                  </a:lnTo>
                  <a:lnTo>
                    <a:pt x="1102893" y="3611308"/>
                  </a:lnTo>
                  <a:lnTo>
                    <a:pt x="1156169" y="3624008"/>
                  </a:lnTo>
                  <a:lnTo>
                    <a:pt x="1210729" y="3624008"/>
                  </a:lnTo>
                  <a:lnTo>
                    <a:pt x="1266558" y="3636708"/>
                  </a:lnTo>
                  <a:lnTo>
                    <a:pt x="1502549" y="3636708"/>
                  </a:lnTo>
                  <a:lnTo>
                    <a:pt x="1773770" y="3636708"/>
                  </a:lnTo>
                  <a:lnTo>
                    <a:pt x="1825980" y="3624008"/>
                  </a:lnTo>
                  <a:lnTo>
                    <a:pt x="1877453" y="3624008"/>
                  </a:lnTo>
                  <a:lnTo>
                    <a:pt x="1928177" y="3611308"/>
                  </a:lnTo>
                  <a:lnTo>
                    <a:pt x="1978139" y="3611308"/>
                  </a:lnTo>
                  <a:lnTo>
                    <a:pt x="2027301" y="3598608"/>
                  </a:lnTo>
                  <a:lnTo>
                    <a:pt x="2075662" y="3598608"/>
                  </a:lnTo>
                  <a:lnTo>
                    <a:pt x="2215654" y="3560508"/>
                  </a:lnTo>
                  <a:lnTo>
                    <a:pt x="2347620" y="3522408"/>
                  </a:lnTo>
                  <a:lnTo>
                    <a:pt x="2430869" y="3497008"/>
                  </a:lnTo>
                  <a:lnTo>
                    <a:pt x="2471013" y="3471608"/>
                  </a:lnTo>
                  <a:lnTo>
                    <a:pt x="2510142" y="3458908"/>
                  </a:lnTo>
                  <a:lnTo>
                    <a:pt x="2548229" y="3433508"/>
                  </a:lnTo>
                  <a:lnTo>
                    <a:pt x="2585262" y="3420808"/>
                  </a:lnTo>
                  <a:lnTo>
                    <a:pt x="2621229" y="3395408"/>
                  </a:lnTo>
                  <a:lnTo>
                    <a:pt x="2656090" y="3370008"/>
                  </a:lnTo>
                  <a:lnTo>
                    <a:pt x="2689834" y="3357308"/>
                  </a:lnTo>
                  <a:lnTo>
                    <a:pt x="2722448" y="3331908"/>
                  </a:lnTo>
                  <a:lnTo>
                    <a:pt x="2753893" y="3306508"/>
                  </a:lnTo>
                  <a:lnTo>
                    <a:pt x="2784170" y="3281108"/>
                  </a:lnTo>
                  <a:lnTo>
                    <a:pt x="2813240" y="3255708"/>
                  </a:lnTo>
                  <a:lnTo>
                    <a:pt x="2841091" y="3217608"/>
                  </a:lnTo>
                  <a:lnTo>
                    <a:pt x="2867710" y="3192208"/>
                  </a:lnTo>
                  <a:lnTo>
                    <a:pt x="2893060" y="3166808"/>
                  </a:lnTo>
                  <a:lnTo>
                    <a:pt x="2917139" y="3128708"/>
                  </a:lnTo>
                  <a:lnTo>
                    <a:pt x="2939910" y="3090608"/>
                  </a:lnTo>
                  <a:lnTo>
                    <a:pt x="2961373" y="3065208"/>
                  </a:lnTo>
                  <a:lnTo>
                    <a:pt x="2981477" y="3027108"/>
                  </a:lnTo>
                  <a:lnTo>
                    <a:pt x="3000222" y="2989008"/>
                  </a:lnTo>
                  <a:lnTo>
                    <a:pt x="3017596" y="2950908"/>
                  </a:lnTo>
                  <a:lnTo>
                    <a:pt x="3022917" y="2938208"/>
                  </a:lnTo>
                  <a:lnTo>
                    <a:pt x="3033560" y="2912808"/>
                  </a:lnTo>
                  <a:lnTo>
                    <a:pt x="3048101" y="2874708"/>
                  </a:lnTo>
                  <a:lnTo>
                    <a:pt x="3061195" y="2836608"/>
                  </a:lnTo>
                  <a:lnTo>
                    <a:pt x="3072828" y="2785808"/>
                  </a:lnTo>
                  <a:lnTo>
                    <a:pt x="3082975" y="2747708"/>
                  </a:lnTo>
                  <a:lnTo>
                    <a:pt x="3091611" y="2696908"/>
                  </a:lnTo>
                  <a:lnTo>
                    <a:pt x="3098736" y="2658808"/>
                  </a:lnTo>
                  <a:lnTo>
                    <a:pt x="3104299" y="2608008"/>
                  </a:lnTo>
                  <a:lnTo>
                    <a:pt x="3108312" y="2557208"/>
                  </a:lnTo>
                  <a:lnTo>
                    <a:pt x="3110725" y="2506408"/>
                  </a:lnTo>
                  <a:lnTo>
                    <a:pt x="3111538" y="2455608"/>
                  </a:lnTo>
                  <a:lnTo>
                    <a:pt x="3111512" y="2454706"/>
                  </a:lnTo>
                  <a:lnTo>
                    <a:pt x="3111538" y="2453335"/>
                  </a:lnTo>
                  <a:close/>
                </a:path>
              </a:pathLst>
            </a:custGeom>
            <a:grpFill/>
          </p:spPr>
          <p:txBody>
            <a:bodyPr wrap="square" lIns="0" tIns="0" rIns="0" bIns="0" rtlCol="0"/>
            <a:lstStyle/>
            <a:p>
              <a:endParaRPr>
                <a:solidFill>
                  <a:schemeClr val="bg1"/>
                </a:solidFill>
              </a:endParaRPr>
            </a:p>
          </p:txBody>
        </p:sp>
        <p:sp>
          <p:nvSpPr>
            <p:cNvPr id="19" name="object 9"/>
            <p:cNvSpPr/>
            <p:nvPr/>
          </p:nvSpPr>
          <p:spPr>
            <a:xfrm>
              <a:off x="13810373" y="5467065"/>
              <a:ext cx="3190240" cy="3645535"/>
            </a:xfrm>
            <a:custGeom>
              <a:avLst/>
              <a:gdLst/>
              <a:ahLst/>
              <a:cxnLst/>
              <a:rect l="l" t="t" r="r" b="b"/>
              <a:pathLst>
                <a:path w="3190240" h="3645534">
                  <a:moveTo>
                    <a:pt x="3190240" y="1816100"/>
                  </a:moveTo>
                  <a:lnTo>
                    <a:pt x="3189592" y="1765312"/>
                  </a:lnTo>
                  <a:lnTo>
                    <a:pt x="3188131" y="1701812"/>
                  </a:lnTo>
                  <a:lnTo>
                    <a:pt x="3185858" y="1651012"/>
                  </a:lnTo>
                  <a:lnTo>
                    <a:pt x="3182759" y="1587512"/>
                  </a:lnTo>
                  <a:lnTo>
                    <a:pt x="3178848" y="1536712"/>
                  </a:lnTo>
                  <a:lnTo>
                    <a:pt x="3174123" y="1485912"/>
                  </a:lnTo>
                  <a:lnTo>
                    <a:pt x="3168586" y="1435112"/>
                  </a:lnTo>
                  <a:lnTo>
                    <a:pt x="3162236" y="1384312"/>
                  </a:lnTo>
                  <a:lnTo>
                    <a:pt x="3155073" y="1333512"/>
                  </a:lnTo>
                  <a:lnTo>
                    <a:pt x="3147085" y="1282712"/>
                  </a:lnTo>
                  <a:lnTo>
                    <a:pt x="3138297" y="1231900"/>
                  </a:lnTo>
                  <a:lnTo>
                    <a:pt x="3128683" y="1181112"/>
                  </a:lnTo>
                  <a:lnTo>
                    <a:pt x="3118256" y="1130312"/>
                  </a:lnTo>
                  <a:lnTo>
                    <a:pt x="3107004" y="1092212"/>
                  </a:lnTo>
                  <a:lnTo>
                    <a:pt x="3094952" y="1041412"/>
                  </a:lnTo>
                  <a:lnTo>
                    <a:pt x="3082086" y="1003312"/>
                  </a:lnTo>
                  <a:lnTo>
                    <a:pt x="3068396" y="952512"/>
                  </a:lnTo>
                  <a:lnTo>
                    <a:pt x="3053892" y="914412"/>
                  </a:lnTo>
                  <a:lnTo>
                    <a:pt x="3038576" y="876312"/>
                  </a:lnTo>
                  <a:lnTo>
                    <a:pt x="3022447" y="838212"/>
                  </a:lnTo>
                  <a:lnTo>
                    <a:pt x="3005493" y="800112"/>
                  </a:lnTo>
                  <a:lnTo>
                    <a:pt x="2987738" y="762012"/>
                  </a:lnTo>
                  <a:lnTo>
                    <a:pt x="2969158" y="723912"/>
                  </a:lnTo>
                  <a:lnTo>
                    <a:pt x="2949765" y="685812"/>
                  </a:lnTo>
                  <a:lnTo>
                    <a:pt x="2929559" y="647712"/>
                  </a:lnTo>
                  <a:lnTo>
                    <a:pt x="2908541" y="609612"/>
                  </a:lnTo>
                  <a:lnTo>
                    <a:pt x="2886710" y="584212"/>
                  </a:lnTo>
                  <a:lnTo>
                    <a:pt x="2864053" y="546112"/>
                  </a:lnTo>
                  <a:lnTo>
                    <a:pt x="2840596" y="520712"/>
                  </a:lnTo>
                  <a:lnTo>
                    <a:pt x="2816314" y="482612"/>
                  </a:lnTo>
                  <a:lnTo>
                    <a:pt x="2791218" y="457212"/>
                  </a:lnTo>
                  <a:lnTo>
                    <a:pt x="2765298" y="431812"/>
                  </a:lnTo>
                  <a:lnTo>
                    <a:pt x="2738577" y="393712"/>
                  </a:lnTo>
                  <a:lnTo>
                    <a:pt x="2711031" y="368312"/>
                  </a:lnTo>
                  <a:lnTo>
                    <a:pt x="2682684" y="342912"/>
                  </a:lnTo>
                  <a:lnTo>
                    <a:pt x="2653512" y="317512"/>
                  </a:lnTo>
                  <a:lnTo>
                    <a:pt x="2623528" y="292112"/>
                  </a:lnTo>
                  <a:lnTo>
                    <a:pt x="2592717" y="279412"/>
                  </a:lnTo>
                  <a:lnTo>
                    <a:pt x="2561107" y="254012"/>
                  </a:lnTo>
                  <a:lnTo>
                    <a:pt x="2528671" y="228612"/>
                  </a:lnTo>
                  <a:lnTo>
                    <a:pt x="2495435" y="203212"/>
                  </a:lnTo>
                  <a:lnTo>
                    <a:pt x="2426500" y="177800"/>
                  </a:lnTo>
                  <a:lnTo>
                    <a:pt x="2390800" y="152412"/>
                  </a:lnTo>
                  <a:lnTo>
                    <a:pt x="2316975" y="127012"/>
                  </a:lnTo>
                  <a:lnTo>
                    <a:pt x="2278837" y="101612"/>
                  </a:lnTo>
                  <a:lnTo>
                    <a:pt x="2247201" y="91503"/>
                  </a:lnTo>
                  <a:lnTo>
                    <a:pt x="2247201" y="1435100"/>
                  </a:lnTo>
                  <a:lnTo>
                    <a:pt x="924179" y="1435100"/>
                  </a:lnTo>
                  <a:lnTo>
                    <a:pt x="933754" y="1371612"/>
                  </a:lnTo>
                  <a:lnTo>
                    <a:pt x="945134" y="1308112"/>
                  </a:lnTo>
                  <a:lnTo>
                    <a:pt x="958316" y="1257312"/>
                  </a:lnTo>
                  <a:lnTo>
                    <a:pt x="962723" y="1242326"/>
                  </a:lnTo>
                  <a:lnTo>
                    <a:pt x="973289" y="1206512"/>
                  </a:lnTo>
                  <a:lnTo>
                    <a:pt x="984529" y="1172489"/>
                  </a:lnTo>
                  <a:lnTo>
                    <a:pt x="990079" y="1155712"/>
                  </a:lnTo>
                  <a:lnTo>
                    <a:pt x="999121" y="1137132"/>
                  </a:lnTo>
                  <a:lnTo>
                    <a:pt x="1008646" y="1117612"/>
                  </a:lnTo>
                  <a:lnTo>
                    <a:pt x="1020851" y="1087170"/>
                  </a:lnTo>
                  <a:lnTo>
                    <a:pt x="1029017" y="1066812"/>
                  </a:lnTo>
                  <a:lnTo>
                    <a:pt x="1041895" y="1044651"/>
                  </a:lnTo>
                  <a:lnTo>
                    <a:pt x="1051166" y="1028712"/>
                  </a:lnTo>
                  <a:lnTo>
                    <a:pt x="1060069" y="1014539"/>
                  </a:lnTo>
                  <a:lnTo>
                    <a:pt x="1075105" y="990612"/>
                  </a:lnTo>
                  <a:lnTo>
                    <a:pt x="1092466" y="964882"/>
                  </a:lnTo>
                  <a:lnTo>
                    <a:pt x="1100823" y="952512"/>
                  </a:lnTo>
                  <a:lnTo>
                    <a:pt x="1128318" y="914412"/>
                  </a:lnTo>
                  <a:lnTo>
                    <a:pt x="1157592" y="889012"/>
                  </a:lnTo>
                  <a:lnTo>
                    <a:pt x="1188631" y="863612"/>
                  </a:lnTo>
                  <a:lnTo>
                    <a:pt x="1221447" y="838212"/>
                  </a:lnTo>
                  <a:lnTo>
                    <a:pt x="1256017" y="812812"/>
                  </a:lnTo>
                  <a:lnTo>
                    <a:pt x="1292352" y="787412"/>
                  </a:lnTo>
                  <a:lnTo>
                    <a:pt x="1330439" y="774712"/>
                  </a:lnTo>
                  <a:lnTo>
                    <a:pt x="1370279" y="762012"/>
                  </a:lnTo>
                  <a:lnTo>
                    <a:pt x="1411871" y="749312"/>
                  </a:lnTo>
                  <a:lnTo>
                    <a:pt x="1455216" y="736612"/>
                  </a:lnTo>
                  <a:lnTo>
                    <a:pt x="1500301" y="736612"/>
                  </a:lnTo>
                  <a:lnTo>
                    <a:pt x="1547126" y="723912"/>
                  </a:lnTo>
                  <a:lnTo>
                    <a:pt x="1644205" y="723912"/>
                  </a:lnTo>
                  <a:lnTo>
                    <a:pt x="1690916" y="736612"/>
                  </a:lnTo>
                  <a:lnTo>
                    <a:pt x="1735810" y="736612"/>
                  </a:lnTo>
                  <a:lnTo>
                    <a:pt x="1778876" y="749312"/>
                  </a:lnTo>
                  <a:lnTo>
                    <a:pt x="1820125" y="762012"/>
                  </a:lnTo>
                  <a:lnTo>
                    <a:pt x="1859546" y="774712"/>
                  </a:lnTo>
                  <a:lnTo>
                    <a:pt x="1897138" y="787412"/>
                  </a:lnTo>
                  <a:lnTo>
                    <a:pt x="1932901" y="812812"/>
                  </a:lnTo>
                  <a:lnTo>
                    <a:pt x="1966836" y="838212"/>
                  </a:lnTo>
                  <a:lnTo>
                    <a:pt x="1998916" y="863612"/>
                  </a:lnTo>
                  <a:lnTo>
                    <a:pt x="2029167" y="889012"/>
                  </a:lnTo>
                  <a:lnTo>
                    <a:pt x="2084108" y="952512"/>
                  </a:lnTo>
                  <a:lnTo>
                    <a:pt x="2108809" y="990612"/>
                  </a:lnTo>
                  <a:lnTo>
                    <a:pt x="2131657" y="1028712"/>
                  </a:lnTo>
                  <a:lnTo>
                    <a:pt x="2152637" y="1066812"/>
                  </a:lnTo>
                  <a:lnTo>
                    <a:pt x="2171763" y="1117612"/>
                  </a:lnTo>
                  <a:lnTo>
                    <a:pt x="2189022" y="1155712"/>
                  </a:lnTo>
                  <a:lnTo>
                    <a:pt x="2204402" y="1206512"/>
                  </a:lnTo>
                  <a:lnTo>
                    <a:pt x="2217928" y="1257312"/>
                  </a:lnTo>
                  <a:lnTo>
                    <a:pt x="2229561" y="1308112"/>
                  </a:lnTo>
                  <a:lnTo>
                    <a:pt x="2239327" y="1371612"/>
                  </a:lnTo>
                  <a:lnTo>
                    <a:pt x="2247201" y="1435100"/>
                  </a:lnTo>
                  <a:lnTo>
                    <a:pt x="2247201" y="91503"/>
                  </a:lnTo>
                  <a:lnTo>
                    <a:pt x="2159546" y="63512"/>
                  </a:lnTo>
                  <a:lnTo>
                    <a:pt x="2118144" y="63500"/>
                  </a:lnTo>
                  <a:lnTo>
                    <a:pt x="1989061" y="25412"/>
                  </a:lnTo>
                  <a:lnTo>
                    <a:pt x="1944408" y="25400"/>
                  </a:lnTo>
                  <a:lnTo>
                    <a:pt x="1898942" y="12712"/>
                  </a:lnTo>
                  <a:lnTo>
                    <a:pt x="1805546" y="12700"/>
                  </a:lnTo>
                  <a:lnTo>
                    <a:pt x="1757629" y="12"/>
                  </a:lnTo>
                  <a:lnTo>
                    <a:pt x="1503718" y="0"/>
                  </a:lnTo>
                  <a:lnTo>
                    <a:pt x="1452473" y="12700"/>
                  </a:lnTo>
                  <a:lnTo>
                    <a:pt x="1352473" y="12700"/>
                  </a:lnTo>
                  <a:lnTo>
                    <a:pt x="1303870" y="25400"/>
                  </a:lnTo>
                  <a:lnTo>
                    <a:pt x="1256080" y="25400"/>
                  </a:lnTo>
                  <a:lnTo>
                    <a:pt x="1209217" y="38100"/>
                  </a:lnTo>
                  <a:lnTo>
                    <a:pt x="1163231" y="38100"/>
                  </a:lnTo>
                  <a:lnTo>
                    <a:pt x="1073937" y="63500"/>
                  </a:lnTo>
                  <a:lnTo>
                    <a:pt x="946658" y="101600"/>
                  </a:lnTo>
                  <a:lnTo>
                    <a:pt x="866254" y="127000"/>
                  </a:lnTo>
                  <a:lnTo>
                    <a:pt x="827392" y="152400"/>
                  </a:lnTo>
                  <a:lnTo>
                    <a:pt x="789406" y="165100"/>
                  </a:lnTo>
                  <a:lnTo>
                    <a:pt x="752322" y="190500"/>
                  </a:lnTo>
                  <a:lnTo>
                    <a:pt x="716114" y="203200"/>
                  </a:lnTo>
                  <a:lnTo>
                    <a:pt x="680808" y="228600"/>
                  </a:lnTo>
                  <a:lnTo>
                    <a:pt x="612851" y="266700"/>
                  </a:lnTo>
                  <a:lnTo>
                    <a:pt x="580212" y="292100"/>
                  </a:lnTo>
                  <a:lnTo>
                    <a:pt x="548474" y="317500"/>
                  </a:lnTo>
                  <a:lnTo>
                    <a:pt x="517613" y="342900"/>
                  </a:lnTo>
                  <a:lnTo>
                    <a:pt x="487641" y="368300"/>
                  </a:lnTo>
                  <a:lnTo>
                    <a:pt x="458571" y="393700"/>
                  </a:lnTo>
                  <a:lnTo>
                    <a:pt x="430390" y="431800"/>
                  </a:lnTo>
                  <a:lnTo>
                    <a:pt x="403098" y="457200"/>
                  </a:lnTo>
                  <a:lnTo>
                    <a:pt x="376707" y="482600"/>
                  </a:lnTo>
                  <a:lnTo>
                    <a:pt x="351193" y="520700"/>
                  </a:lnTo>
                  <a:lnTo>
                    <a:pt x="326580" y="546100"/>
                  </a:lnTo>
                  <a:lnTo>
                    <a:pt x="302856" y="584200"/>
                  </a:lnTo>
                  <a:lnTo>
                    <a:pt x="280035" y="622300"/>
                  </a:lnTo>
                  <a:lnTo>
                    <a:pt x="258089" y="647700"/>
                  </a:lnTo>
                  <a:lnTo>
                    <a:pt x="237045" y="685800"/>
                  </a:lnTo>
                  <a:lnTo>
                    <a:pt x="216903" y="723900"/>
                  </a:lnTo>
                  <a:lnTo>
                    <a:pt x="197650" y="762000"/>
                  </a:lnTo>
                  <a:lnTo>
                    <a:pt x="179285" y="800100"/>
                  </a:lnTo>
                  <a:lnTo>
                    <a:pt x="161810" y="850900"/>
                  </a:lnTo>
                  <a:lnTo>
                    <a:pt x="145237" y="889000"/>
                  </a:lnTo>
                  <a:lnTo>
                    <a:pt x="129565" y="927100"/>
                  </a:lnTo>
                  <a:lnTo>
                    <a:pt x="114769" y="977900"/>
                  </a:lnTo>
                  <a:lnTo>
                    <a:pt x="109702" y="991793"/>
                  </a:lnTo>
                  <a:lnTo>
                    <a:pt x="100876" y="1016012"/>
                  </a:lnTo>
                  <a:lnTo>
                    <a:pt x="91198" y="1053807"/>
                  </a:lnTo>
                  <a:lnTo>
                    <a:pt x="87884" y="1066800"/>
                  </a:lnTo>
                  <a:lnTo>
                    <a:pt x="75780" y="1104900"/>
                  </a:lnTo>
                  <a:lnTo>
                    <a:pt x="64579" y="1155700"/>
                  </a:lnTo>
                  <a:lnTo>
                    <a:pt x="54267" y="1206500"/>
                  </a:lnTo>
                  <a:lnTo>
                    <a:pt x="44856" y="1257300"/>
                  </a:lnTo>
                  <a:lnTo>
                    <a:pt x="36334" y="1308100"/>
                  </a:lnTo>
                  <a:lnTo>
                    <a:pt x="28714" y="1358900"/>
                  </a:lnTo>
                  <a:lnTo>
                    <a:pt x="21983" y="1409700"/>
                  </a:lnTo>
                  <a:lnTo>
                    <a:pt x="16154" y="1460500"/>
                  </a:lnTo>
                  <a:lnTo>
                    <a:pt x="11214" y="1511300"/>
                  </a:lnTo>
                  <a:lnTo>
                    <a:pt x="7175" y="1574800"/>
                  </a:lnTo>
                  <a:lnTo>
                    <a:pt x="4038" y="1625600"/>
                  </a:lnTo>
                  <a:lnTo>
                    <a:pt x="1790" y="1689100"/>
                  </a:lnTo>
                  <a:lnTo>
                    <a:pt x="444" y="1739900"/>
                  </a:lnTo>
                  <a:lnTo>
                    <a:pt x="431" y="1740052"/>
                  </a:lnTo>
                  <a:lnTo>
                    <a:pt x="0" y="1803412"/>
                  </a:lnTo>
                  <a:lnTo>
                    <a:pt x="38" y="1809026"/>
                  </a:lnTo>
                  <a:lnTo>
                    <a:pt x="38" y="1816100"/>
                  </a:lnTo>
                  <a:lnTo>
                    <a:pt x="419" y="1866811"/>
                  </a:lnTo>
                  <a:lnTo>
                    <a:pt x="1714" y="1917712"/>
                  </a:lnTo>
                  <a:lnTo>
                    <a:pt x="3860" y="1981212"/>
                  </a:lnTo>
                  <a:lnTo>
                    <a:pt x="6858" y="2032012"/>
                  </a:lnTo>
                  <a:lnTo>
                    <a:pt x="10718" y="2082812"/>
                  </a:lnTo>
                  <a:lnTo>
                    <a:pt x="15443" y="2133612"/>
                  </a:lnTo>
                  <a:lnTo>
                    <a:pt x="21018" y="2197112"/>
                  </a:lnTo>
                  <a:lnTo>
                    <a:pt x="27444" y="2247912"/>
                  </a:lnTo>
                  <a:lnTo>
                    <a:pt x="34747" y="2298712"/>
                  </a:lnTo>
                  <a:lnTo>
                    <a:pt x="42887" y="2349512"/>
                  </a:lnTo>
                  <a:lnTo>
                    <a:pt x="51892" y="2387612"/>
                  </a:lnTo>
                  <a:lnTo>
                    <a:pt x="61760" y="2438412"/>
                  </a:lnTo>
                  <a:lnTo>
                    <a:pt x="72478" y="2489212"/>
                  </a:lnTo>
                  <a:lnTo>
                    <a:pt x="84061" y="2540012"/>
                  </a:lnTo>
                  <a:lnTo>
                    <a:pt x="88112" y="2552446"/>
                  </a:lnTo>
                  <a:lnTo>
                    <a:pt x="96494" y="2578100"/>
                  </a:lnTo>
                  <a:lnTo>
                    <a:pt x="106311" y="2615615"/>
                  </a:lnTo>
                  <a:lnTo>
                    <a:pt x="109791" y="2628912"/>
                  </a:lnTo>
                  <a:lnTo>
                    <a:pt x="123952" y="2667012"/>
                  </a:lnTo>
                  <a:lnTo>
                    <a:pt x="138963" y="2705112"/>
                  </a:lnTo>
                  <a:lnTo>
                    <a:pt x="154825" y="2755912"/>
                  </a:lnTo>
                  <a:lnTo>
                    <a:pt x="171551" y="2794012"/>
                  </a:lnTo>
                  <a:lnTo>
                    <a:pt x="189141" y="2832112"/>
                  </a:lnTo>
                  <a:lnTo>
                    <a:pt x="207581" y="2870212"/>
                  </a:lnTo>
                  <a:lnTo>
                    <a:pt x="226872" y="2908300"/>
                  </a:lnTo>
                  <a:lnTo>
                    <a:pt x="247027" y="2946400"/>
                  </a:lnTo>
                  <a:lnTo>
                    <a:pt x="268046" y="2984512"/>
                  </a:lnTo>
                  <a:lnTo>
                    <a:pt x="280606" y="3006382"/>
                  </a:lnTo>
                  <a:lnTo>
                    <a:pt x="289915" y="3022600"/>
                  </a:lnTo>
                  <a:lnTo>
                    <a:pt x="292303" y="3025279"/>
                  </a:lnTo>
                  <a:lnTo>
                    <a:pt x="312648" y="3048012"/>
                  </a:lnTo>
                  <a:lnTo>
                    <a:pt x="327253" y="3071596"/>
                  </a:lnTo>
                  <a:lnTo>
                    <a:pt x="336232" y="3086100"/>
                  </a:lnTo>
                  <a:lnTo>
                    <a:pt x="337159" y="3087065"/>
                  </a:lnTo>
                  <a:lnTo>
                    <a:pt x="360680" y="3111512"/>
                  </a:lnTo>
                  <a:lnTo>
                    <a:pt x="377482" y="3136811"/>
                  </a:lnTo>
                  <a:lnTo>
                    <a:pt x="385978" y="3149600"/>
                  </a:lnTo>
                  <a:lnTo>
                    <a:pt x="412140" y="3175012"/>
                  </a:lnTo>
                  <a:lnTo>
                    <a:pt x="420001" y="3186087"/>
                  </a:lnTo>
                  <a:lnTo>
                    <a:pt x="439166" y="3213112"/>
                  </a:lnTo>
                  <a:lnTo>
                    <a:pt x="467042" y="3238512"/>
                  </a:lnTo>
                  <a:lnTo>
                    <a:pt x="495769" y="3263912"/>
                  </a:lnTo>
                  <a:lnTo>
                    <a:pt x="525360" y="3289312"/>
                  </a:lnTo>
                  <a:lnTo>
                    <a:pt x="555815" y="3314712"/>
                  </a:lnTo>
                  <a:lnTo>
                    <a:pt x="587121" y="3340112"/>
                  </a:lnTo>
                  <a:lnTo>
                    <a:pt x="619277" y="3365512"/>
                  </a:lnTo>
                  <a:lnTo>
                    <a:pt x="652297" y="3390912"/>
                  </a:lnTo>
                  <a:lnTo>
                    <a:pt x="686181" y="3403612"/>
                  </a:lnTo>
                  <a:lnTo>
                    <a:pt x="720915" y="3429012"/>
                  </a:lnTo>
                  <a:lnTo>
                    <a:pt x="756500" y="3454412"/>
                  </a:lnTo>
                  <a:lnTo>
                    <a:pt x="792962" y="3467112"/>
                  </a:lnTo>
                  <a:lnTo>
                    <a:pt x="830262" y="3492512"/>
                  </a:lnTo>
                  <a:lnTo>
                    <a:pt x="868426" y="3505212"/>
                  </a:lnTo>
                  <a:lnTo>
                    <a:pt x="947331" y="3530612"/>
                  </a:lnTo>
                  <a:lnTo>
                    <a:pt x="988072" y="3556012"/>
                  </a:lnTo>
                  <a:lnTo>
                    <a:pt x="1072121" y="3581412"/>
                  </a:lnTo>
                  <a:lnTo>
                    <a:pt x="1115428" y="3581412"/>
                  </a:lnTo>
                  <a:lnTo>
                    <a:pt x="1250505" y="3619512"/>
                  </a:lnTo>
                  <a:lnTo>
                    <a:pt x="1297241" y="3619512"/>
                  </a:lnTo>
                  <a:lnTo>
                    <a:pt x="1344841" y="3632212"/>
                  </a:lnTo>
                  <a:lnTo>
                    <a:pt x="1393304" y="3632212"/>
                  </a:lnTo>
                  <a:lnTo>
                    <a:pt x="1442605" y="3644912"/>
                  </a:lnTo>
                  <a:lnTo>
                    <a:pt x="1817090" y="3644912"/>
                  </a:lnTo>
                  <a:lnTo>
                    <a:pt x="1869630" y="3632212"/>
                  </a:lnTo>
                  <a:lnTo>
                    <a:pt x="1921065" y="3632212"/>
                  </a:lnTo>
                  <a:lnTo>
                    <a:pt x="2020633" y="3606812"/>
                  </a:lnTo>
                  <a:lnTo>
                    <a:pt x="2068779" y="3606812"/>
                  </a:lnTo>
                  <a:lnTo>
                    <a:pt x="2206752" y="3568712"/>
                  </a:lnTo>
                  <a:lnTo>
                    <a:pt x="2250605" y="3556012"/>
                  </a:lnTo>
                  <a:lnTo>
                    <a:pt x="2293391" y="3530612"/>
                  </a:lnTo>
                  <a:lnTo>
                    <a:pt x="2335136" y="3517912"/>
                  </a:lnTo>
                  <a:lnTo>
                    <a:pt x="2375839" y="3492512"/>
                  </a:lnTo>
                  <a:lnTo>
                    <a:pt x="2415502" y="3479812"/>
                  </a:lnTo>
                  <a:lnTo>
                    <a:pt x="2454135" y="3454412"/>
                  </a:lnTo>
                  <a:lnTo>
                    <a:pt x="2491752" y="3441712"/>
                  </a:lnTo>
                  <a:lnTo>
                    <a:pt x="2528341" y="3416312"/>
                  </a:lnTo>
                  <a:lnTo>
                    <a:pt x="2563914" y="3390912"/>
                  </a:lnTo>
                  <a:lnTo>
                    <a:pt x="2598496" y="3365512"/>
                  </a:lnTo>
                  <a:lnTo>
                    <a:pt x="2632062" y="3340112"/>
                  </a:lnTo>
                  <a:lnTo>
                    <a:pt x="2664650" y="3314712"/>
                  </a:lnTo>
                  <a:lnTo>
                    <a:pt x="2696248" y="3289312"/>
                  </a:lnTo>
                  <a:lnTo>
                    <a:pt x="2726880" y="3251212"/>
                  </a:lnTo>
                  <a:lnTo>
                    <a:pt x="2756522" y="3225812"/>
                  </a:lnTo>
                  <a:lnTo>
                    <a:pt x="2785211" y="3187712"/>
                  </a:lnTo>
                  <a:lnTo>
                    <a:pt x="2812935" y="3162312"/>
                  </a:lnTo>
                  <a:lnTo>
                    <a:pt x="2839707" y="3124212"/>
                  </a:lnTo>
                  <a:lnTo>
                    <a:pt x="2865539" y="3086112"/>
                  </a:lnTo>
                  <a:lnTo>
                    <a:pt x="2890418" y="3060712"/>
                  </a:lnTo>
                  <a:lnTo>
                    <a:pt x="2914383" y="3022612"/>
                  </a:lnTo>
                  <a:lnTo>
                    <a:pt x="2937408" y="2984512"/>
                  </a:lnTo>
                  <a:lnTo>
                    <a:pt x="2959519" y="2946412"/>
                  </a:lnTo>
                  <a:lnTo>
                    <a:pt x="2980715" y="2895612"/>
                  </a:lnTo>
                  <a:lnTo>
                    <a:pt x="2994241" y="2870212"/>
                  </a:lnTo>
                  <a:lnTo>
                    <a:pt x="3001010" y="2857512"/>
                  </a:lnTo>
                  <a:lnTo>
                    <a:pt x="3020403" y="2819412"/>
                  </a:lnTo>
                  <a:lnTo>
                    <a:pt x="3038894" y="2768612"/>
                  </a:lnTo>
                  <a:lnTo>
                    <a:pt x="3056509" y="2730512"/>
                  </a:lnTo>
                  <a:lnTo>
                    <a:pt x="3073235" y="2679712"/>
                  </a:lnTo>
                  <a:lnTo>
                    <a:pt x="3089097" y="2641612"/>
                  </a:lnTo>
                  <a:lnTo>
                    <a:pt x="3104083" y="2590812"/>
                  </a:lnTo>
                  <a:lnTo>
                    <a:pt x="3118218" y="2540012"/>
                  </a:lnTo>
                  <a:lnTo>
                    <a:pt x="3131489" y="2489212"/>
                  </a:lnTo>
                  <a:lnTo>
                    <a:pt x="2479941" y="2489200"/>
                  </a:lnTo>
                  <a:lnTo>
                    <a:pt x="2429878" y="2501900"/>
                  </a:lnTo>
                  <a:lnTo>
                    <a:pt x="2382253" y="2501900"/>
                  </a:lnTo>
                  <a:lnTo>
                    <a:pt x="2337054" y="2514600"/>
                  </a:lnTo>
                  <a:lnTo>
                    <a:pt x="2294305" y="2540000"/>
                  </a:lnTo>
                  <a:lnTo>
                    <a:pt x="2253996" y="2552700"/>
                  </a:lnTo>
                  <a:lnTo>
                    <a:pt x="2216124" y="2590800"/>
                  </a:lnTo>
                  <a:lnTo>
                    <a:pt x="2180704" y="2616200"/>
                  </a:lnTo>
                  <a:lnTo>
                    <a:pt x="2140458" y="2654300"/>
                  </a:lnTo>
                  <a:lnTo>
                    <a:pt x="2099538" y="2692400"/>
                  </a:lnTo>
                  <a:lnTo>
                    <a:pt x="2057933" y="2717800"/>
                  </a:lnTo>
                  <a:lnTo>
                    <a:pt x="2015680" y="2755900"/>
                  </a:lnTo>
                  <a:lnTo>
                    <a:pt x="1972792" y="2781300"/>
                  </a:lnTo>
                  <a:lnTo>
                    <a:pt x="1929295" y="2794000"/>
                  </a:lnTo>
                  <a:lnTo>
                    <a:pt x="1885188" y="2819400"/>
                  </a:lnTo>
                  <a:lnTo>
                    <a:pt x="1703184" y="2870200"/>
                  </a:lnTo>
                  <a:lnTo>
                    <a:pt x="1512798" y="2870200"/>
                  </a:lnTo>
                  <a:lnTo>
                    <a:pt x="1467358" y="2857512"/>
                  </a:lnTo>
                  <a:lnTo>
                    <a:pt x="1423695" y="2857500"/>
                  </a:lnTo>
                  <a:lnTo>
                    <a:pt x="1381798" y="2844812"/>
                  </a:lnTo>
                  <a:lnTo>
                    <a:pt x="1341666" y="2832112"/>
                  </a:lnTo>
                  <a:lnTo>
                    <a:pt x="1303312" y="2819412"/>
                  </a:lnTo>
                  <a:lnTo>
                    <a:pt x="1266723" y="2794012"/>
                  </a:lnTo>
                  <a:lnTo>
                    <a:pt x="1231900" y="2781312"/>
                  </a:lnTo>
                  <a:lnTo>
                    <a:pt x="1198854" y="2755912"/>
                  </a:lnTo>
                  <a:lnTo>
                    <a:pt x="1167587" y="2730512"/>
                  </a:lnTo>
                  <a:lnTo>
                    <a:pt x="1138085" y="2705112"/>
                  </a:lnTo>
                  <a:lnTo>
                    <a:pt x="1110348" y="2667012"/>
                  </a:lnTo>
                  <a:lnTo>
                    <a:pt x="1084376" y="2641612"/>
                  </a:lnTo>
                  <a:lnTo>
                    <a:pt x="1060183" y="2603512"/>
                  </a:lnTo>
                  <a:lnTo>
                    <a:pt x="1037767" y="2565412"/>
                  </a:lnTo>
                  <a:lnTo>
                    <a:pt x="1017117" y="2527312"/>
                  </a:lnTo>
                  <a:lnTo>
                    <a:pt x="998232" y="2489212"/>
                  </a:lnTo>
                  <a:lnTo>
                    <a:pt x="981125" y="2438412"/>
                  </a:lnTo>
                  <a:lnTo>
                    <a:pt x="965784" y="2387612"/>
                  </a:lnTo>
                  <a:lnTo>
                    <a:pt x="952207" y="2349512"/>
                  </a:lnTo>
                  <a:lnTo>
                    <a:pt x="940409" y="2286012"/>
                  </a:lnTo>
                  <a:lnTo>
                    <a:pt x="930376" y="2235212"/>
                  </a:lnTo>
                  <a:lnTo>
                    <a:pt x="922121" y="2184412"/>
                  </a:lnTo>
                  <a:lnTo>
                    <a:pt x="915631" y="2120912"/>
                  </a:lnTo>
                  <a:lnTo>
                    <a:pt x="910920" y="2057412"/>
                  </a:lnTo>
                  <a:lnTo>
                    <a:pt x="3184690" y="2057412"/>
                  </a:lnTo>
                  <a:lnTo>
                    <a:pt x="3187306" y="1993912"/>
                  </a:lnTo>
                  <a:lnTo>
                    <a:pt x="3189097" y="1943112"/>
                  </a:lnTo>
                  <a:lnTo>
                    <a:pt x="3190075" y="1879612"/>
                  </a:lnTo>
                  <a:lnTo>
                    <a:pt x="3190240" y="1816112"/>
                  </a:lnTo>
                  <a:close/>
                </a:path>
              </a:pathLst>
            </a:custGeom>
            <a:grpFill/>
          </p:spPr>
          <p:txBody>
            <a:bodyPr wrap="square" lIns="0" tIns="0" rIns="0" bIns="0" rtlCol="0"/>
            <a:lstStyle/>
            <a:p>
              <a:endParaRPr>
                <a:solidFill>
                  <a:schemeClr val="bg1"/>
                </a:solidFill>
              </a:endParaRPr>
            </a:p>
          </p:txBody>
        </p:sp>
        <p:sp>
          <p:nvSpPr>
            <p:cNvPr id="20" name="object 11"/>
            <p:cNvSpPr/>
            <p:nvPr/>
          </p:nvSpPr>
          <p:spPr>
            <a:xfrm>
              <a:off x="7943705" y="9736688"/>
              <a:ext cx="356870" cy="457200"/>
            </a:xfrm>
            <a:custGeom>
              <a:avLst/>
              <a:gdLst/>
              <a:ahLst/>
              <a:cxnLst/>
              <a:rect l="l" t="t" r="r" b="b"/>
              <a:pathLst>
                <a:path w="356870" h="457200">
                  <a:moveTo>
                    <a:pt x="178162" y="0"/>
                  </a:moveTo>
                  <a:lnTo>
                    <a:pt x="131487" y="6533"/>
                  </a:lnTo>
                  <a:lnTo>
                    <a:pt x="85221" y="26866"/>
                  </a:lnTo>
                  <a:lnTo>
                    <a:pt x="45736" y="63517"/>
                  </a:lnTo>
                  <a:lnTo>
                    <a:pt x="24931" y="98773"/>
                  </a:lnTo>
                  <a:lnTo>
                    <a:pt x="9139" y="143267"/>
                  </a:lnTo>
                  <a:lnTo>
                    <a:pt x="1015" y="198298"/>
                  </a:lnTo>
                  <a:lnTo>
                    <a:pt x="0" y="230003"/>
                  </a:lnTo>
                  <a:lnTo>
                    <a:pt x="1170" y="262780"/>
                  </a:lnTo>
                  <a:lnTo>
                    <a:pt x="10535" y="318663"/>
                  </a:lnTo>
                  <a:lnTo>
                    <a:pt x="27918" y="362890"/>
                  </a:lnTo>
                  <a:lnTo>
                    <a:pt x="50194" y="397716"/>
                  </a:lnTo>
                  <a:lnTo>
                    <a:pt x="85683" y="427299"/>
                  </a:lnTo>
                  <a:lnTo>
                    <a:pt x="93672" y="431620"/>
                  </a:lnTo>
                  <a:lnTo>
                    <a:pt x="101420" y="436106"/>
                  </a:lnTo>
                  <a:lnTo>
                    <a:pt x="141640" y="451180"/>
                  </a:lnTo>
                  <a:lnTo>
                    <a:pt x="191910" y="456980"/>
                  </a:lnTo>
                  <a:lnTo>
                    <a:pt x="235201" y="452793"/>
                  </a:lnTo>
                  <a:lnTo>
                    <a:pt x="275579" y="439366"/>
                  </a:lnTo>
                  <a:lnTo>
                    <a:pt x="313045" y="416700"/>
                  </a:lnTo>
                  <a:lnTo>
                    <a:pt x="347601" y="384794"/>
                  </a:lnTo>
                  <a:lnTo>
                    <a:pt x="333958" y="372763"/>
                  </a:lnTo>
                  <a:lnTo>
                    <a:pt x="190098" y="372763"/>
                  </a:lnTo>
                  <a:lnTo>
                    <a:pt x="168482" y="370988"/>
                  </a:lnTo>
                  <a:lnTo>
                    <a:pt x="131820" y="356790"/>
                  </a:lnTo>
                  <a:lnTo>
                    <a:pt x="103645" y="328775"/>
                  </a:lnTo>
                  <a:lnTo>
                    <a:pt x="88638" y="287910"/>
                  </a:lnTo>
                  <a:lnTo>
                    <a:pt x="86761" y="262630"/>
                  </a:lnTo>
                  <a:lnTo>
                    <a:pt x="356313" y="262630"/>
                  </a:lnTo>
                  <a:lnTo>
                    <a:pt x="356313" y="188769"/>
                  </a:lnTo>
                  <a:lnTo>
                    <a:pt x="86761" y="188769"/>
                  </a:lnTo>
                  <a:lnTo>
                    <a:pt x="89398" y="164221"/>
                  </a:lnTo>
                  <a:lnTo>
                    <a:pt x="102957" y="124696"/>
                  </a:lnTo>
                  <a:lnTo>
                    <a:pt x="142476" y="90598"/>
                  </a:lnTo>
                  <a:lnTo>
                    <a:pt x="178162" y="84227"/>
                  </a:lnTo>
                  <a:lnTo>
                    <a:pt x="329515" y="84227"/>
                  </a:lnTo>
                  <a:lnTo>
                    <a:pt x="326257" y="77827"/>
                  </a:lnTo>
                  <a:lnTo>
                    <a:pt x="303446" y="50312"/>
                  </a:lnTo>
                  <a:lnTo>
                    <a:pt x="276414" y="28621"/>
                  </a:lnTo>
                  <a:lnTo>
                    <a:pt x="246521" y="13007"/>
                  </a:lnTo>
                  <a:lnTo>
                    <a:pt x="213769" y="3467"/>
                  </a:lnTo>
                  <a:lnTo>
                    <a:pt x="178162" y="0"/>
                  </a:lnTo>
                  <a:close/>
                </a:path>
                <a:path w="356870" h="457200">
                  <a:moveTo>
                    <a:pt x="284682" y="329309"/>
                  </a:moveTo>
                  <a:lnTo>
                    <a:pt x="263146" y="348317"/>
                  </a:lnTo>
                  <a:lnTo>
                    <a:pt x="240206" y="361897"/>
                  </a:lnTo>
                  <a:lnTo>
                    <a:pt x="215857" y="370046"/>
                  </a:lnTo>
                  <a:lnTo>
                    <a:pt x="190098" y="372763"/>
                  </a:lnTo>
                  <a:lnTo>
                    <a:pt x="333958" y="372763"/>
                  </a:lnTo>
                  <a:lnTo>
                    <a:pt x="284682" y="329309"/>
                  </a:lnTo>
                  <a:close/>
                </a:path>
                <a:path w="356870" h="457200">
                  <a:moveTo>
                    <a:pt x="329515" y="84227"/>
                  </a:moveTo>
                  <a:lnTo>
                    <a:pt x="178162" y="84227"/>
                  </a:lnTo>
                  <a:lnTo>
                    <a:pt x="196884" y="85820"/>
                  </a:lnTo>
                  <a:lnTo>
                    <a:pt x="213835" y="90598"/>
                  </a:lnTo>
                  <a:lnTo>
                    <a:pt x="253669" y="124696"/>
                  </a:lnTo>
                  <a:lnTo>
                    <a:pt x="267231" y="164221"/>
                  </a:lnTo>
                  <a:lnTo>
                    <a:pt x="269552" y="188769"/>
                  </a:lnTo>
                  <a:lnTo>
                    <a:pt x="356313" y="188769"/>
                  </a:lnTo>
                  <a:lnTo>
                    <a:pt x="352691" y="147059"/>
                  </a:lnTo>
                  <a:lnTo>
                    <a:pt x="342672" y="110077"/>
                  </a:lnTo>
                  <a:lnTo>
                    <a:pt x="329515" y="84227"/>
                  </a:lnTo>
                  <a:close/>
                </a:path>
              </a:pathLst>
            </a:custGeom>
            <a:grpFill/>
          </p:spPr>
          <p:txBody>
            <a:bodyPr wrap="square" lIns="0" tIns="0" rIns="0" bIns="0" rtlCol="0"/>
            <a:lstStyle/>
            <a:p>
              <a:endParaRPr>
                <a:solidFill>
                  <a:schemeClr val="bg1"/>
                </a:solidFill>
              </a:endParaRPr>
            </a:p>
          </p:txBody>
        </p:sp>
        <p:sp>
          <p:nvSpPr>
            <p:cNvPr id="21" name="object 12"/>
            <p:cNvSpPr/>
            <p:nvPr/>
          </p:nvSpPr>
          <p:spPr>
            <a:xfrm>
              <a:off x="8405429" y="9736687"/>
              <a:ext cx="345440" cy="452120"/>
            </a:xfrm>
            <a:custGeom>
              <a:avLst/>
              <a:gdLst/>
              <a:ahLst/>
              <a:cxnLst/>
              <a:rect l="l" t="t" r="r" b="b"/>
              <a:pathLst>
                <a:path w="345440" h="452120">
                  <a:moveTo>
                    <a:pt x="200747" y="0"/>
                  </a:moveTo>
                  <a:lnTo>
                    <a:pt x="167676" y="3304"/>
                  </a:lnTo>
                  <a:lnTo>
                    <a:pt x="137931" y="13219"/>
                  </a:lnTo>
                  <a:lnTo>
                    <a:pt x="111514" y="29746"/>
                  </a:lnTo>
                  <a:lnTo>
                    <a:pt x="88426" y="52888"/>
                  </a:lnTo>
                  <a:lnTo>
                    <a:pt x="86761" y="52888"/>
                  </a:lnTo>
                  <a:lnTo>
                    <a:pt x="86761" y="5591"/>
                  </a:lnTo>
                  <a:lnTo>
                    <a:pt x="0" y="5591"/>
                  </a:lnTo>
                  <a:lnTo>
                    <a:pt x="0" y="451818"/>
                  </a:lnTo>
                  <a:lnTo>
                    <a:pt x="86761" y="451818"/>
                  </a:lnTo>
                  <a:lnTo>
                    <a:pt x="86761" y="185805"/>
                  </a:lnTo>
                  <a:lnTo>
                    <a:pt x="88295" y="163750"/>
                  </a:lnTo>
                  <a:lnTo>
                    <a:pt x="111336" y="114352"/>
                  </a:lnTo>
                  <a:lnTo>
                    <a:pt x="155067" y="90949"/>
                  </a:lnTo>
                  <a:lnTo>
                    <a:pt x="172979" y="89389"/>
                  </a:lnTo>
                  <a:lnTo>
                    <a:pt x="190860" y="90949"/>
                  </a:lnTo>
                  <a:lnTo>
                    <a:pt x="234212" y="114352"/>
                  </a:lnTo>
                  <a:lnTo>
                    <a:pt x="256850" y="163750"/>
                  </a:lnTo>
                  <a:lnTo>
                    <a:pt x="258358" y="185805"/>
                  </a:lnTo>
                  <a:lnTo>
                    <a:pt x="258358" y="451818"/>
                  </a:lnTo>
                  <a:lnTo>
                    <a:pt x="345120" y="451818"/>
                  </a:lnTo>
                  <a:lnTo>
                    <a:pt x="345120" y="155199"/>
                  </a:lnTo>
                  <a:lnTo>
                    <a:pt x="341456" y="119249"/>
                  </a:lnTo>
                  <a:lnTo>
                    <a:pt x="318368" y="61210"/>
                  </a:lnTo>
                  <a:lnTo>
                    <a:pt x="276110" y="22007"/>
                  </a:lnTo>
                  <a:lnTo>
                    <a:pt x="227015" y="2445"/>
                  </a:lnTo>
                  <a:lnTo>
                    <a:pt x="200747" y="0"/>
                  </a:lnTo>
                  <a:close/>
                </a:path>
              </a:pathLst>
            </a:custGeom>
            <a:grpFill/>
          </p:spPr>
          <p:txBody>
            <a:bodyPr wrap="square" lIns="0" tIns="0" rIns="0" bIns="0" rtlCol="0"/>
            <a:lstStyle/>
            <a:p>
              <a:endParaRPr>
                <a:solidFill>
                  <a:schemeClr val="bg1"/>
                </a:solidFill>
              </a:endParaRPr>
            </a:p>
          </p:txBody>
        </p:sp>
        <p:sp>
          <p:nvSpPr>
            <p:cNvPr id="22" name="object 13"/>
            <p:cNvSpPr/>
            <p:nvPr/>
          </p:nvSpPr>
          <p:spPr>
            <a:xfrm>
              <a:off x="8856804" y="9736688"/>
              <a:ext cx="356870" cy="457200"/>
            </a:xfrm>
            <a:custGeom>
              <a:avLst/>
              <a:gdLst/>
              <a:ahLst/>
              <a:cxnLst/>
              <a:rect l="l" t="t" r="r" b="b"/>
              <a:pathLst>
                <a:path w="356870" h="457200">
                  <a:moveTo>
                    <a:pt x="178162" y="0"/>
                  </a:moveTo>
                  <a:lnTo>
                    <a:pt x="131487" y="6533"/>
                  </a:lnTo>
                  <a:lnTo>
                    <a:pt x="85221" y="26866"/>
                  </a:lnTo>
                  <a:lnTo>
                    <a:pt x="45736" y="63517"/>
                  </a:lnTo>
                  <a:lnTo>
                    <a:pt x="24931" y="98773"/>
                  </a:lnTo>
                  <a:lnTo>
                    <a:pt x="9139" y="143267"/>
                  </a:lnTo>
                  <a:lnTo>
                    <a:pt x="1015" y="198298"/>
                  </a:lnTo>
                  <a:lnTo>
                    <a:pt x="0" y="230003"/>
                  </a:lnTo>
                  <a:lnTo>
                    <a:pt x="1170" y="262780"/>
                  </a:lnTo>
                  <a:lnTo>
                    <a:pt x="10535" y="318663"/>
                  </a:lnTo>
                  <a:lnTo>
                    <a:pt x="27918" y="362890"/>
                  </a:lnTo>
                  <a:lnTo>
                    <a:pt x="50194" y="397716"/>
                  </a:lnTo>
                  <a:lnTo>
                    <a:pt x="85683" y="427299"/>
                  </a:lnTo>
                  <a:lnTo>
                    <a:pt x="93672" y="431620"/>
                  </a:lnTo>
                  <a:lnTo>
                    <a:pt x="101420" y="436106"/>
                  </a:lnTo>
                  <a:lnTo>
                    <a:pt x="141640" y="451180"/>
                  </a:lnTo>
                  <a:lnTo>
                    <a:pt x="191920" y="456980"/>
                  </a:lnTo>
                  <a:lnTo>
                    <a:pt x="235205" y="452793"/>
                  </a:lnTo>
                  <a:lnTo>
                    <a:pt x="275580" y="439366"/>
                  </a:lnTo>
                  <a:lnTo>
                    <a:pt x="313046" y="416700"/>
                  </a:lnTo>
                  <a:lnTo>
                    <a:pt x="347601" y="384794"/>
                  </a:lnTo>
                  <a:lnTo>
                    <a:pt x="333958" y="372763"/>
                  </a:lnTo>
                  <a:lnTo>
                    <a:pt x="190098" y="372763"/>
                  </a:lnTo>
                  <a:lnTo>
                    <a:pt x="168482" y="370988"/>
                  </a:lnTo>
                  <a:lnTo>
                    <a:pt x="131820" y="356790"/>
                  </a:lnTo>
                  <a:lnTo>
                    <a:pt x="103645" y="328775"/>
                  </a:lnTo>
                  <a:lnTo>
                    <a:pt x="88638" y="287910"/>
                  </a:lnTo>
                  <a:lnTo>
                    <a:pt x="86761" y="262630"/>
                  </a:lnTo>
                  <a:lnTo>
                    <a:pt x="356313" y="262630"/>
                  </a:lnTo>
                  <a:lnTo>
                    <a:pt x="356313" y="188769"/>
                  </a:lnTo>
                  <a:lnTo>
                    <a:pt x="86761" y="188769"/>
                  </a:lnTo>
                  <a:lnTo>
                    <a:pt x="89398" y="164221"/>
                  </a:lnTo>
                  <a:lnTo>
                    <a:pt x="102957" y="124696"/>
                  </a:lnTo>
                  <a:lnTo>
                    <a:pt x="142476" y="90598"/>
                  </a:lnTo>
                  <a:lnTo>
                    <a:pt x="178162" y="84227"/>
                  </a:lnTo>
                  <a:lnTo>
                    <a:pt x="329515" y="84227"/>
                  </a:lnTo>
                  <a:lnTo>
                    <a:pt x="326257" y="77827"/>
                  </a:lnTo>
                  <a:lnTo>
                    <a:pt x="303446" y="50312"/>
                  </a:lnTo>
                  <a:lnTo>
                    <a:pt x="276414" y="28621"/>
                  </a:lnTo>
                  <a:lnTo>
                    <a:pt x="246521" y="13007"/>
                  </a:lnTo>
                  <a:lnTo>
                    <a:pt x="213769" y="3467"/>
                  </a:lnTo>
                  <a:lnTo>
                    <a:pt x="178162" y="0"/>
                  </a:lnTo>
                  <a:close/>
                </a:path>
                <a:path w="356870" h="457200">
                  <a:moveTo>
                    <a:pt x="284682" y="329309"/>
                  </a:moveTo>
                  <a:lnTo>
                    <a:pt x="263146" y="348317"/>
                  </a:lnTo>
                  <a:lnTo>
                    <a:pt x="240206" y="361897"/>
                  </a:lnTo>
                  <a:lnTo>
                    <a:pt x="215857" y="370046"/>
                  </a:lnTo>
                  <a:lnTo>
                    <a:pt x="190098" y="372763"/>
                  </a:lnTo>
                  <a:lnTo>
                    <a:pt x="333958" y="372763"/>
                  </a:lnTo>
                  <a:lnTo>
                    <a:pt x="284682" y="329309"/>
                  </a:lnTo>
                  <a:close/>
                </a:path>
                <a:path w="356870" h="457200">
                  <a:moveTo>
                    <a:pt x="329515" y="84227"/>
                  </a:moveTo>
                  <a:lnTo>
                    <a:pt x="178162" y="84227"/>
                  </a:lnTo>
                  <a:lnTo>
                    <a:pt x="196884" y="85820"/>
                  </a:lnTo>
                  <a:lnTo>
                    <a:pt x="213835" y="90598"/>
                  </a:lnTo>
                  <a:lnTo>
                    <a:pt x="253669" y="124696"/>
                  </a:lnTo>
                  <a:lnTo>
                    <a:pt x="267231" y="164221"/>
                  </a:lnTo>
                  <a:lnTo>
                    <a:pt x="269552" y="188769"/>
                  </a:lnTo>
                  <a:lnTo>
                    <a:pt x="356313" y="188769"/>
                  </a:lnTo>
                  <a:lnTo>
                    <a:pt x="352691" y="147059"/>
                  </a:lnTo>
                  <a:lnTo>
                    <a:pt x="342672" y="110077"/>
                  </a:lnTo>
                  <a:lnTo>
                    <a:pt x="329515" y="84227"/>
                  </a:lnTo>
                  <a:close/>
                </a:path>
              </a:pathLst>
            </a:custGeom>
            <a:grpFill/>
          </p:spPr>
          <p:txBody>
            <a:bodyPr wrap="square" lIns="0" tIns="0" rIns="0" bIns="0" rtlCol="0"/>
            <a:lstStyle/>
            <a:p>
              <a:endParaRPr>
                <a:solidFill>
                  <a:schemeClr val="bg1"/>
                </a:solidFill>
              </a:endParaRPr>
            </a:p>
          </p:txBody>
        </p:sp>
        <p:sp>
          <p:nvSpPr>
            <p:cNvPr id="23" name="object 14"/>
            <p:cNvSpPr/>
            <p:nvPr/>
          </p:nvSpPr>
          <p:spPr>
            <a:xfrm>
              <a:off x="9318522" y="9736691"/>
              <a:ext cx="672465" cy="638175"/>
            </a:xfrm>
            <a:custGeom>
              <a:avLst/>
              <a:gdLst/>
              <a:ahLst/>
              <a:cxnLst/>
              <a:rect l="l" t="t" r="r" b="b"/>
              <a:pathLst>
                <a:path w="672465" h="638175">
                  <a:moveTo>
                    <a:pt x="291858" y="34264"/>
                  </a:moveTo>
                  <a:lnTo>
                    <a:pt x="271653" y="19596"/>
                  </a:lnTo>
                  <a:lnTo>
                    <a:pt x="249783" y="9004"/>
                  </a:lnTo>
                  <a:lnTo>
                    <a:pt x="226250" y="2463"/>
                  </a:lnTo>
                  <a:lnTo>
                    <a:pt x="201041" y="0"/>
                  </a:lnTo>
                  <a:lnTo>
                    <a:pt x="167919" y="3302"/>
                  </a:lnTo>
                  <a:lnTo>
                    <a:pt x="138137" y="13220"/>
                  </a:lnTo>
                  <a:lnTo>
                    <a:pt x="111683" y="29743"/>
                  </a:lnTo>
                  <a:lnTo>
                    <a:pt x="88569" y="52895"/>
                  </a:lnTo>
                  <a:lnTo>
                    <a:pt x="86766" y="52895"/>
                  </a:lnTo>
                  <a:lnTo>
                    <a:pt x="86766" y="5588"/>
                  </a:lnTo>
                  <a:lnTo>
                    <a:pt x="0" y="5588"/>
                  </a:lnTo>
                  <a:lnTo>
                    <a:pt x="0" y="451815"/>
                  </a:lnTo>
                  <a:lnTo>
                    <a:pt x="86766" y="451815"/>
                  </a:lnTo>
                  <a:lnTo>
                    <a:pt x="86766" y="182791"/>
                  </a:lnTo>
                  <a:lnTo>
                    <a:pt x="88798" y="159956"/>
                  </a:lnTo>
                  <a:lnTo>
                    <a:pt x="114287" y="111772"/>
                  </a:lnTo>
                  <a:lnTo>
                    <a:pt x="155308" y="90792"/>
                  </a:lnTo>
                  <a:lnTo>
                    <a:pt x="171373" y="89395"/>
                  </a:lnTo>
                  <a:lnTo>
                    <a:pt x="186042" y="90792"/>
                  </a:lnTo>
                  <a:lnTo>
                    <a:pt x="200456" y="94996"/>
                  </a:lnTo>
                  <a:lnTo>
                    <a:pt x="214604" y="101993"/>
                  </a:lnTo>
                  <a:lnTo>
                    <a:pt x="228485" y="111798"/>
                  </a:lnTo>
                  <a:lnTo>
                    <a:pt x="291858" y="34264"/>
                  </a:lnTo>
                  <a:close/>
                </a:path>
                <a:path w="672465" h="638175">
                  <a:moveTo>
                    <a:pt x="672287" y="5588"/>
                  </a:moveTo>
                  <a:lnTo>
                    <a:pt x="585533" y="5588"/>
                  </a:lnTo>
                  <a:lnTo>
                    <a:pt x="585533" y="52882"/>
                  </a:lnTo>
                  <a:lnTo>
                    <a:pt x="585533" y="229146"/>
                  </a:lnTo>
                  <a:lnTo>
                    <a:pt x="584898" y="272503"/>
                  </a:lnTo>
                  <a:lnTo>
                    <a:pt x="577507" y="318439"/>
                  </a:lnTo>
                  <a:lnTo>
                    <a:pt x="550633" y="350431"/>
                  </a:lnTo>
                  <a:lnTo>
                    <a:pt x="512318" y="366852"/>
                  </a:lnTo>
                  <a:lnTo>
                    <a:pt x="500138" y="367614"/>
                  </a:lnTo>
                  <a:lnTo>
                    <a:pt x="487946" y="366852"/>
                  </a:lnTo>
                  <a:lnTo>
                    <a:pt x="449262" y="350431"/>
                  </a:lnTo>
                  <a:lnTo>
                    <a:pt x="422135" y="318439"/>
                  </a:lnTo>
                  <a:lnTo>
                    <a:pt x="414743" y="272503"/>
                  </a:lnTo>
                  <a:lnTo>
                    <a:pt x="413918" y="228981"/>
                  </a:lnTo>
                  <a:lnTo>
                    <a:pt x="414121" y="205041"/>
                  </a:lnTo>
                  <a:lnTo>
                    <a:pt x="417245" y="156679"/>
                  </a:lnTo>
                  <a:lnTo>
                    <a:pt x="435940" y="117881"/>
                  </a:lnTo>
                  <a:lnTo>
                    <a:pt x="476808" y="92519"/>
                  </a:lnTo>
                  <a:lnTo>
                    <a:pt x="500138" y="89382"/>
                  </a:lnTo>
                  <a:lnTo>
                    <a:pt x="512318" y="90385"/>
                  </a:lnTo>
                  <a:lnTo>
                    <a:pt x="550633" y="106019"/>
                  </a:lnTo>
                  <a:lnTo>
                    <a:pt x="577507" y="138341"/>
                  </a:lnTo>
                  <a:lnTo>
                    <a:pt x="584898" y="184924"/>
                  </a:lnTo>
                  <a:lnTo>
                    <a:pt x="585533" y="229146"/>
                  </a:lnTo>
                  <a:lnTo>
                    <a:pt x="585533" y="52882"/>
                  </a:lnTo>
                  <a:lnTo>
                    <a:pt x="560920" y="29743"/>
                  </a:lnTo>
                  <a:lnTo>
                    <a:pt x="534136" y="13220"/>
                  </a:lnTo>
                  <a:lnTo>
                    <a:pt x="505167" y="3302"/>
                  </a:lnTo>
                  <a:lnTo>
                    <a:pt x="474014" y="0"/>
                  </a:lnTo>
                  <a:lnTo>
                    <a:pt x="453898" y="1371"/>
                  </a:lnTo>
                  <a:lnTo>
                    <a:pt x="404126" y="16687"/>
                  </a:lnTo>
                  <a:lnTo>
                    <a:pt x="368160" y="44107"/>
                  </a:lnTo>
                  <a:lnTo>
                    <a:pt x="344944" y="78295"/>
                  </a:lnTo>
                  <a:lnTo>
                    <a:pt x="331609" y="126771"/>
                  </a:lnTo>
                  <a:lnTo>
                    <a:pt x="327660" y="187655"/>
                  </a:lnTo>
                  <a:lnTo>
                    <a:pt x="327177" y="229146"/>
                  </a:lnTo>
                  <a:lnTo>
                    <a:pt x="327660" y="269519"/>
                  </a:lnTo>
                  <a:lnTo>
                    <a:pt x="331609" y="329323"/>
                  </a:lnTo>
                  <a:lnTo>
                    <a:pt x="344944" y="377939"/>
                  </a:lnTo>
                  <a:lnTo>
                    <a:pt x="368160" y="411861"/>
                  </a:lnTo>
                  <a:lnTo>
                    <a:pt x="404126" y="438492"/>
                  </a:lnTo>
                  <a:lnTo>
                    <a:pt x="453898" y="455498"/>
                  </a:lnTo>
                  <a:lnTo>
                    <a:pt x="474014" y="456984"/>
                  </a:lnTo>
                  <a:lnTo>
                    <a:pt x="506730" y="453110"/>
                  </a:lnTo>
                  <a:lnTo>
                    <a:pt x="536219" y="443191"/>
                  </a:lnTo>
                  <a:lnTo>
                    <a:pt x="562483" y="427240"/>
                  </a:lnTo>
                  <a:lnTo>
                    <a:pt x="585533" y="405244"/>
                  </a:lnTo>
                  <a:lnTo>
                    <a:pt x="585444" y="451929"/>
                  </a:lnTo>
                  <a:lnTo>
                    <a:pt x="578231" y="491807"/>
                  </a:lnTo>
                  <a:lnTo>
                    <a:pt x="543445" y="533831"/>
                  </a:lnTo>
                  <a:lnTo>
                    <a:pt x="486498" y="548170"/>
                  </a:lnTo>
                  <a:lnTo>
                    <a:pt x="474738" y="547001"/>
                  </a:lnTo>
                  <a:lnTo>
                    <a:pt x="430225" y="528853"/>
                  </a:lnTo>
                  <a:lnTo>
                    <a:pt x="402450" y="507555"/>
                  </a:lnTo>
                  <a:lnTo>
                    <a:pt x="335038" y="562889"/>
                  </a:lnTo>
                  <a:lnTo>
                    <a:pt x="367626" y="594906"/>
                  </a:lnTo>
                  <a:lnTo>
                    <a:pt x="403440" y="618032"/>
                  </a:lnTo>
                  <a:lnTo>
                    <a:pt x="442480" y="632244"/>
                  </a:lnTo>
                  <a:lnTo>
                    <a:pt x="484733" y="637552"/>
                  </a:lnTo>
                  <a:lnTo>
                    <a:pt x="521639" y="634517"/>
                  </a:lnTo>
                  <a:lnTo>
                    <a:pt x="587349" y="610222"/>
                  </a:lnTo>
                  <a:lnTo>
                    <a:pt x="640080" y="561987"/>
                  </a:lnTo>
                  <a:lnTo>
                    <a:pt x="647192" y="548170"/>
                  </a:lnTo>
                  <a:lnTo>
                    <a:pt x="657415" y="528345"/>
                  </a:lnTo>
                  <a:lnTo>
                    <a:pt x="668147" y="488048"/>
                  </a:lnTo>
                  <a:lnTo>
                    <a:pt x="672287" y="441071"/>
                  </a:lnTo>
                  <a:lnTo>
                    <a:pt x="672287" y="405244"/>
                  </a:lnTo>
                  <a:lnTo>
                    <a:pt x="672287" y="367614"/>
                  </a:lnTo>
                  <a:lnTo>
                    <a:pt x="672287" y="89382"/>
                  </a:lnTo>
                  <a:lnTo>
                    <a:pt x="672287" y="52882"/>
                  </a:lnTo>
                  <a:lnTo>
                    <a:pt x="672287" y="5588"/>
                  </a:lnTo>
                  <a:close/>
                </a:path>
              </a:pathLst>
            </a:custGeom>
            <a:grpFill/>
          </p:spPr>
          <p:txBody>
            <a:bodyPr wrap="square" lIns="0" tIns="0" rIns="0" bIns="0" rtlCol="0"/>
            <a:lstStyle/>
            <a:p>
              <a:endParaRPr>
                <a:solidFill>
                  <a:schemeClr val="bg1"/>
                </a:solidFill>
              </a:endParaRPr>
            </a:p>
          </p:txBody>
        </p:sp>
        <p:sp>
          <p:nvSpPr>
            <p:cNvPr id="24" name="object 15"/>
            <p:cNvSpPr/>
            <p:nvPr/>
          </p:nvSpPr>
          <p:spPr>
            <a:xfrm>
              <a:off x="10097921" y="9556567"/>
              <a:ext cx="545465" cy="637540"/>
            </a:xfrm>
            <a:custGeom>
              <a:avLst/>
              <a:gdLst/>
              <a:ahLst/>
              <a:cxnLst/>
              <a:rect l="l" t="t" r="r" b="b"/>
              <a:pathLst>
                <a:path w="545465" h="637540">
                  <a:moveTo>
                    <a:pt x="109562" y="185724"/>
                  </a:moveTo>
                  <a:lnTo>
                    <a:pt x="22796" y="185724"/>
                  </a:lnTo>
                  <a:lnTo>
                    <a:pt x="22796" y="631952"/>
                  </a:lnTo>
                  <a:lnTo>
                    <a:pt x="109562" y="631952"/>
                  </a:lnTo>
                  <a:lnTo>
                    <a:pt x="109562" y="185724"/>
                  </a:lnTo>
                  <a:close/>
                </a:path>
                <a:path w="545465" h="637540">
                  <a:moveTo>
                    <a:pt x="192519" y="0"/>
                  </a:moveTo>
                  <a:lnTo>
                    <a:pt x="78168" y="0"/>
                  </a:lnTo>
                  <a:lnTo>
                    <a:pt x="0" y="128066"/>
                  </a:lnTo>
                  <a:lnTo>
                    <a:pt x="71513" y="128066"/>
                  </a:lnTo>
                  <a:lnTo>
                    <a:pt x="192519" y="0"/>
                  </a:lnTo>
                  <a:close/>
                </a:path>
                <a:path w="545465" h="637540">
                  <a:moveTo>
                    <a:pt x="545033" y="327152"/>
                  </a:moveTo>
                  <a:lnTo>
                    <a:pt x="541629" y="289331"/>
                  </a:lnTo>
                  <a:lnTo>
                    <a:pt x="534250" y="264350"/>
                  </a:lnTo>
                  <a:lnTo>
                    <a:pt x="532244" y="257517"/>
                  </a:lnTo>
                  <a:lnTo>
                    <a:pt x="495528" y="211950"/>
                  </a:lnTo>
                  <a:lnTo>
                    <a:pt x="438632" y="187655"/>
                  </a:lnTo>
                  <a:lnTo>
                    <a:pt x="365315" y="180124"/>
                  </a:lnTo>
                  <a:lnTo>
                    <a:pt x="319989" y="183553"/>
                  </a:lnTo>
                  <a:lnTo>
                    <a:pt x="280543" y="195516"/>
                  </a:lnTo>
                  <a:lnTo>
                    <a:pt x="246964" y="216039"/>
                  </a:lnTo>
                  <a:lnTo>
                    <a:pt x="219278" y="245122"/>
                  </a:lnTo>
                  <a:lnTo>
                    <a:pt x="287553" y="298919"/>
                  </a:lnTo>
                  <a:lnTo>
                    <a:pt x="293700" y="289890"/>
                  </a:lnTo>
                  <a:lnTo>
                    <a:pt x="300888" y="282282"/>
                  </a:lnTo>
                  <a:lnTo>
                    <a:pt x="340550" y="266077"/>
                  </a:lnTo>
                  <a:lnTo>
                    <a:pt x="369595" y="264350"/>
                  </a:lnTo>
                  <a:lnTo>
                    <a:pt x="408711" y="267296"/>
                  </a:lnTo>
                  <a:lnTo>
                    <a:pt x="436537" y="277863"/>
                  </a:lnTo>
                  <a:lnTo>
                    <a:pt x="453047" y="296024"/>
                  </a:lnTo>
                  <a:lnTo>
                    <a:pt x="458266" y="321805"/>
                  </a:lnTo>
                  <a:lnTo>
                    <a:pt x="458266" y="368896"/>
                  </a:lnTo>
                  <a:lnTo>
                    <a:pt x="458266" y="442760"/>
                  </a:lnTo>
                  <a:lnTo>
                    <a:pt x="458266" y="475018"/>
                  </a:lnTo>
                  <a:lnTo>
                    <a:pt x="456996" y="497928"/>
                  </a:lnTo>
                  <a:lnTo>
                    <a:pt x="437832" y="539559"/>
                  </a:lnTo>
                  <a:lnTo>
                    <a:pt x="385991" y="552386"/>
                  </a:lnTo>
                  <a:lnTo>
                    <a:pt x="360680" y="552894"/>
                  </a:lnTo>
                  <a:lnTo>
                    <a:pt x="340525" y="551789"/>
                  </a:lnTo>
                  <a:lnTo>
                    <a:pt x="298526" y="535254"/>
                  </a:lnTo>
                  <a:lnTo>
                    <a:pt x="278930" y="496531"/>
                  </a:lnTo>
                  <a:lnTo>
                    <a:pt x="283298" y="473646"/>
                  </a:lnTo>
                  <a:lnTo>
                    <a:pt x="297256" y="457060"/>
                  </a:lnTo>
                  <a:lnTo>
                    <a:pt x="320827" y="446760"/>
                  </a:lnTo>
                  <a:lnTo>
                    <a:pt x="354012" y="442760"/>
                  </a:lnTo>
                  <a:lnTo>
                    <a:pt x="458266" y="442760"/>
                  </a:lnTo>
                  <a:lnTo>
                    <a:pt x="458266" y="368896"/>
                  </a:lnTo>
                  <a:lnTo>
                    <a:pt x="337997" y="368896"/>
                  </a:lnTo>
                  <a:lnTo>
                    <a:pt x="305536" y="371640"/>
                  </a:lnTo>
                  <a:lnTo>
                    <a:pt x="253085" y="390982"/>
                  </a:lnTo>
                  <a:lnTo>
                    <a:pt x="217462" y="427278"/>
                  </a:lnTo>
                  <a:lnTo>
                    <a:pt x="199567" y="473913"/>
                  </a:lnTo>
                  <a:lnTo>
                    <a:pt x="197332" y="500862"/>
                  </a:lnTo>
                  <a:lnTo>
                    <a:pt x="199910" y="528980"/>
                  </a:lnTo>
                  <a:lnTo>
                    <a:pt x="220510" y="577342"/>
                  </a:lnTo>
                  <a:lnTo>
                    <a:pt x="260172" y="614540"/>
                  </a:lnTo>
                  <a:lnTo>
                    <a:pt x="315950" y="634314"/>
                  </a:lnTo>
                  <a:lnTo>
                    <a:pt x="350075" y="637120"/>
                  </a:lnTo>
                  <a:lnTo>
                    <a:pt x="370928" y="636409"/>
                  </a:lnTo>
                  <a:lnTo>
                    <a:pt x="419163" y="625932"/>
                  </a:lnTo>
                  <a:lnTo>
                    <a:pt x="449745" y="603059"/>
                  </a:lnTo>
                  <a:lnTo>
                    <a:pt x="456628" y="592416"/>
                  </a:lnTo>
                  <a:lnTo>
                    <a:pt x="458266" y="592416"/>
                  </a:lnTo>
                  <a:lnTo>
                    <a:pt x="458266" y="631939"/>
                  </a:lnTo>
                  <a:lnTo>
                    <a:pt x="545033" y="631939"/>
                  </a:lnTo>
                  <a:lnTo>
                    <a:pt x="545033" y="592416"/>
                  </a:lnTo>
                  <a:lnTo>
                    <a:pt x="545033" y="552894"/>
                  </a:lnTo>
                  <a:lnTo>
                    <a:pt x="545033" y="442760"/>
                  </a:lnTo>
                  <a:lnTo>
                    <a:pt x="545033" y="327152"/>
                  </a:lnTo>
                  <a:close/>
                </a:path>
              </a:pathLst>
            </a:custGeom>
            <a:grpFill/>
          </p:spPr>
          <p:txBody>
            <a:bodyPr wrap="square" lIns="0" tIns="0" rIns="0" bIns="0" rtlCol="0"/>
            <a:lstStyle/>
            <a:p>
              <a:endParaRPr>
                <a:solidFill>
                  <a:schemeClr val="bg1"/>
                </a:solidFill>
              </a:endParaRPr>
            </a:p>
          </p:txBody>
        </p:sp>
        <p:sp>
          <p:nvSpPr>
            <p:cNvPr id="25" name="object 16"/>
            <p:cNvSpPr/>
            <p:nvPr/>
          </p:nvSpPr>
          <p:spPr>
            <a:xfrm>
              <a:off x="10965026" y="9736689"/>
              <a:ext cx="345440" cy="632460"/>
            </a:xfrm>
            <a:custGeom>
              <a:avLst/>
              <a:gdLst/>
              <a:ahLst/>
              <a:cxnLst/>
              <a:rect l="l" t="t" r="r" b="b"/>
              <a:pathLst>
                <a:path w="345440" h="632459">
                  <a:moveTo>
                    <a:pt x="345128" y="404375"/>
                  </a:moveTo>
                  <a:lnTo>
                    <a:pt x="258367" y="404375"/>
                  </a:lnTo>
                  <a:lnTo>
                    <a:pt x="258367" y="632378"/>
                  </a:lnTo>
                  <a:lnTo>
                    <a:pt x="345128" y="632378"/>
                  </a:lnTo>
                  <a:lnTo>
                    <a:pt x="345128" y="404375"/>
                  </a:lnTo>
                  <a:close/>
                </a:path>
                <a:path w="345440" h="632459">
                  <a:moveTo>
                    <a:pt x="146862" y="0"/>
                  </a:moveTo>
                  <a:lnTo>
                    <a:pt x="78112" y="15609"/>
                  </a:lnTo>
                  <a:lnTo>
                    <a:pt x="30792" y="58155"/>
                  </a:lnTo>
                  <a:lnTo>
                    <a:pt x="10733" y="97277"/>
                  </a:lnTo>
                  <a:lnTo>
                    <a:pt x="1768" y="159478"/>
                  </a:lnTo>
                  <a:lnTo>
                    <a:pt x="0" y="229134"/>
                  </a:lnTo>
                  <a:lnTo>
                    <a:pt x="428" y="264728"/>
                  </a:lnTo>
                  <a:lnTo>
                    <a:pt x="3978" y="322540"/>
                  </a:lnTo>
                  <a:lnTo>
                    <a:pt x="15909" y="373845"/>
                  </a:lnTo>
                  <a:lnTo>
                    <a:pt x="41162" y="411157"/>
                  </a:lnTo>
                  <a:lnTo>
                    <a:pt x="79461" y="440206"/>
                  </a:lnTo>
                  <a:lnTo>
                    <a:pt x="127826" y="455604"/>
                  </a:lnTo>
                  <a:lnTo>
                    <a:pt x="146862" y="456980"/>
                  </a:lnTo>
                  <a:lnTo>
                    <a:pt x="163011" y="456046"/>
                  </a:lnTo>
                  <a:lnTo>
                    <a:pt x="208033" y="442017"/>
                  </a:lnTo>
                  <a:lnTo>
                    <a:pt x="246174" y="415709"/>
                  </a:lnTo>
                  <a:lnTo>
                    <a:pt x="258367" y="404375"/>
                  </a:lnTo>
                  <a:lnTo>
                    <a:pt x="345128" y="404375"/>
                  </a:lnTo>
                  <a:lnTo>
                    <a:pt x="345128" y="367601"/>
                  </a:lnTo>
                  <a:lnTo>
                    <a:pt x="172977" y="367601"/>
                  </a:lnTo>
                  <a:lnTo>
                    <a:pt x="158474" y="366847"/>
                  </a:lnTo>
                  <a:lnTo>
                    <a:pt x="117553" y="348839"/>
                  </a:lnTo>
                  <a:lnTo>
                    <a:pt x="96042" y="313201"/>
                  </a:lnTo>
                  <a:lnTo>
                    <a:pt x="88168" y="266585"/>
                  </a:lnTo>
                  <a:lnTo>
                    <a:pt x="86761" y="228966"/>
                  </a:lnTo>
                  <a:lnTo>
                    <a:pt x="86916" y="215847"/>
                  </a:lnTo>
                  <a:lnTo>
                    <a:pt x="89262" y="176947"/>
                  </a:lnTo>
                  <a:lnTo>
                    <a:pt x="99659" y="132079"/>
                  </a:lnTo>
                  <a:lnTo>
                    <a:pt x="125910" y="100164"/>
                  </a:lnTo>
                  <a:lnTo>
                    <a:pt x="172977" y="89389"/>
                  </a:lnTo>
                  <a:lnTo>
                    <a:pt x="345128" y="89389"/>
                  </a:lnTo>
                  <a:lnTo>
                    <a:pt x="345128" y="52008"/>
                  </a:lnTo>
                  <a:lnTo>
                    <a:pt x="258367" y="52008"/>
                  </a:lnTo>
                  <a:lnTo>
                    <a:pt x="235325" y="30067"/>
                  </a:lnTo>
                  <a:lnTo>
                    <a:pt x="209062" y="14083"/>
                  </a:lnTo>
                  <a:lnTo>
                    <a:pt x="179575" y="4059"/>
                  </a:lnTo>
                  <a:lnTo>
                    <a:pt x="146862" y="0"/>
                  </a:lnTo>
                  <a:close/>
                </a:path>
                <a:path w="345440" h="632459">
                  <a:moveTo>
                    <a:pt x="345128" y="89389"/>
                  </a:moveTo>
                  <a:lnTo>
                    <a:pt x="172977" y="89389"/>
                  </a:lnTo>
                  <a:lnTo>
                    <a:pt x="187578" y="90169"/>
                  </a:lnTo>
                  <a:lnTo>
                    <a:pt x="200566" y="92510"/>
                  </a:lnTo>
                  <a:lnTo>
                    <a:pt x="236815" y="116343"/>
                  </a:lnTo>
                  <a:lnTo>
                    <a:pt x="253473" y="155812"/>
                  </a:lnTo>
                  <a:lnTo>
                    <a:pt x="258160" y="203798"/>
                  </a:lnTo>
                  <a:lnTo>
                    <a:pt x="258308" y="215847"/>
                  </a:lnTo>
                  <a:lnTo>
                    <a:pt x="258305" y="241777"/>
                  </a:lnTo>
                  <a:lnTo>
                    <a:pt x="255894" y="288801"/>
                  </a:lnTo>
                  <a:lnTo>
                    <a:pt x="242255" y="331528"/>
                  </a:lnTo>
                  <a:lnTo>
                    <a:pt x="211942" y="360325"/>
                  </a:lnTo>
                  <a:lnTo>
                    <a:pt x="172977" y="367601"/>
                  </a:lnTo>
                  <a:lnTo>
                    <a:pt x="345128" y="367601"/>
                  </a:lnTo>
                  <a:lnTo>
                    <a:pt x="345128" y="89389"/>
                  </a:lnTo>
                  <a:close/>
                </a:path>
                <a:path w="345440" h="632459">
                  <a:moveTo>
                    <a:pt x="345128" y="5591"/>
                  </a:moveTo>
                  <a:lnTo>
                    <a:pt x="258367" y="5591"/>
                  </a:lnTo>
                  <a:lnTo>
                    <a:pt x="258367" y="52008"/>
                  </a:lnTo>
                  <a:lnTo>
                    <a:pt x="345128" y="52008"/>
                  </a:lnTo>
                  <a:lnTo>
                    <a:pt x="345128" y="5591"/>
                  </a:lnTo>
                  <a:close/>
                </a:path>
              </a:pathLst>
            </a:custGeom>
            <a:grpFill/>
          </p:spPr>
          <p:txBody>
            <a:bodyPr wrap="square" lIns="0" tIns="0" rIns="0" bIns="0" rtlCol="0"/>
            <a:lstStyle/>
            <a:p>
              <a:endParaRPr>
                <a:solidFill>
                  <a:schemeClr val="bg1"/>
                </a:solidFill>
              </a:endParaRPr>
            </a:p>
          </p:txBody>
        </p:sp>
        <p:sp>
          <p:nvSpPr>
            <p:cNvPr id="26" name="object 17"/>
            <p:cNvSpPr/>
            <p:nvPr/>
          </p:nvSpPr>
          <p:spPr>
            <a:xfrm>
              <a:off x="11437476" y="9742278"/>
              <a:ext cx="345440" cy="451484"/>
            </a:xfrm>
            <a:custGeom>
              <a:avLst/>
              <a:gdLst/>
              <a:ahLst/>
              <a:cxnLst/>
              <a:rect l="l" t="t" r="r" b="b"/>
              <a:pathLst>
                <a:path w="345440" h="451484">
                  <a:moveTo>
                    <a:pt x="345130" y="0"/>
                  </a:moveTo>
                  <a:lnTo>
                    <a:pt x="258369" y="0"/>
                  </a:lnTo>
                  <a:lnTo>
                    <a:pt x="258369" y="266023"/>
                  </a:lnTo>
                  <a:lnTo>
                    <a:pt x="256859" y="287381"/>
                  </a:lnTo>
                  <a:lnTo>
                    <a:pt x="234212" y="336607"/>
                  </a:lnTo>
                  <a:lnTo>
                    <a:pt x="190864" y="360423"/>
                  </a:lnTo>
                  <a:lnTo>
                    <a:pt x="172989" y="362009"/>
                  </a:lnTo>
                  <a:lnTo>
                    <a:pt x="155078" y="360423"/>
                  </a:lnTo>
                  <a:lnTo>
                    <a:pt x="111347" y="336607"/>
                  </a:lnTo>
                  <a:lnTo>
                    <a:pt x="88295" y="287381"/>
                  </a:lnTo>
                  <a:lnTo>
                    <a:pt x="86761" y="266023"/>
                  </a:lnTo>
                  <a:lnTo>
                    <a:pt x="86761" y="0"/>
                  </a:lnTo>
                  <a:lnTo>
                    <a:pt x="0" y="0"/>
                  </a:lnTo>
                  <a:lnTo>
                    <a:pt x="0" y="296922"/>
                  </a:lnTo>
                  <a:lnTo>
                    <a:pt x="3302" y="332375"/>
                  </a:lnTo>
                  <a:lnTo>
                    <a:pt x="27227" y="389448"/>
                  </a:lnTo>
                  <a:lnTo>
                    <a:pt x="70131" y="428386"/>
                  </a:lnTo>
                  <a:lnTo>
                    <a:pt x="118601" y="448546"/>
                  </a:lnTo>
                  <a:lnTo>
                    <a:pt x="144791" y="451389"/>
                  </a:lnTo>
                  <a:lnTo>
                    <a:pt x="177687" y="448085"/>
                  </a:lnTo>
                  <a:lnTo>
                    <a:pt x="207301" y="438172"/>
                  </a:lnTo>
                  <a:lnTo>
                    <a:pt x="233638" y="421651"/>
                  </a:lnTo>
                  <a:lnTo>
                    <a:pt x="256704" y="398521"/>
                  </a:lnTo>
                  <a:lnTo>
                    <a:pt x="258369" y="398521"/>
                  </a:lnTo>
                  <a:lnTo>
                    <a:pt x="258369" y="446227"/>
                  </a:lnTo>
                  <a:lnTo>
                    <a:pt x="345130" y="446227"/>
                  </a:lnTo>
                  <a:lnTo>
                    <a:pt x="345130" y="0"/>
                  </a:lnTo>
                  <a:close/>
                </a:path>
              </a:pathLst>
            </a:custGeom>
            <a:grpFill/>
          </p:spPr>
          <p:txBody>
            <a:bodyPr wrap="square" lIns="0" tIns="0" rIns="0" bIns="0" rtlCol="0"/>
            <a:lstStyle/>
            <a:p>
              <a:endParaRPr>
                <a:solidFill>
                  <a:schemeClr val="bg1"/>
                </a:solidFill>
              </a:endParaRPr>
            </a:p>
          </p:txBody>
        </p:sp>
        <p:sp>
          <p:nvSpPr>
            <p:cNvPr id="27" name="object 18"/>
            <p:cNvSpPr/>
            <p:nvPr/>
          </p:nvSpPr>
          <p:spPr>
            <a:xfrm>
              <a:off x="11888882" y="9736688"/>
              <a:ext cx="356870" cy="457200"/>
            </a:xfrm>
            <a:custGeom>
              <a:avLst/>
              <a:gdLst/>
              <a:ahLst/>
              <a:cxnLst/>
              <a:rect l="l" t="t" r="r" b="b"/>
              <a:pathLst>
                <a:path w="356869" h="457200">
                  <a:moveTo>
                    <a:pt x="178151" y="0"/>
                  </a:moveTo>
                  <a:lnTo>
                    <a:pt x="131481" y="6533"/>
                  </a:lnTo>
                  <a:lnTo>
                    <a:pt x="85219" y="26866"/>
                  </a:lnTo>
                  <a:lnTo>
                    <a:pt x="45726" y="63517"/>
                  </a:lnTo>
                  <a:lnTo>
                    <a:pt x="24921" y="98773"/>
                  </a:lnTo>
                  <a:lnTo>
                    <a:pt x="9130" y="143267"/>
                  </a:lnTo>
                  <a:lnTo>
                    <a:pt x="1013" y="198298"/>
                  </a:lnTo>
                  <a:lnTo>
                    <a:pt x="0" y="230003"/>
                  </a:lnTo>
                  <a:lnTo>
                    <a:pt x="1170" y="262780"/>
                  </a:lnTo>
                  <a:lnTo>
                    <a:pt x="10535" y="318663"/>
                  </a:lnTo>
                  <a:lnTo>
                    <a:pt x="27914" y="362890"/>
                  </a:lnTo>
                  <a:lnTo>
                    <a:pt x="50188" y="397716"/>
                  </a:lnTo>
                  <a:lnTo>
                    <a:pt x="85673" y="427299"/>
                  </a:lnTo>
                  <a:lnTo>
                    <a:pt x="93662" y="431620"/>
                  </a:lnTo>
                  <a:lnTo>
                    <a:pt x="101414" y="436106"/>
                  </a:lnTo>
                  <a:lnTo>
                    <a:pt x="141628" y="451180"/>
                  </a:lnTo>
                  <a:lnTo>
                    <a:pt x="191910" y="456980"/>
                  </a:lnTo>
                  <a:lnTo>
                    <a:pt x="235193" y="452793"/>
                  </a:lnTo>
                  <a:lnTo>
                    <a:pt x="275566" y="439366"/>
                  </a:lnTo>
                  <a:lnTo>
                    <a:pt x="313031" y="416700"/>
                  </a:lnTo>
                  <a:lnTo>
                    <a:pt x="347591" y="384794"/>
                  </a:lnTo>
                  <a:lnTo>
                    <a:pt x="333946" y="372763"/>
                  </a:lnTo>
                  <a:lnTo>
                    <a:pt x="190088" y="372763"/>
                  </a:lnTo>
                  <a:lnTo>
                    <a:pt x="168472" y="370988"/>
                  </a:lnTo>
                  <a:lnTo>
                    <a:pt x="131809" y="356790"/>
                  </a:lnTo>
                  <a:lnTo>
                    <a:pt x="103634" y="328775"/>
                  </a:lnTo>
                  <a:lnTo>
                    <a:pt x="88627" y="287910"/>
                  </a:lnTo>
                  <a:lnTo>
                    <a:pt x="86751" y="262630"/>
                  </a:lnTo>
                  <a:lnTo>
                    <a:pt x="356303" y="262630"/>
                  </a:lnTo>
                  <a:lnTo>
                    <a:pt x="356303" y="188769"/>
                  </a:lnTo>
                  <a:lnTo>
                    <a:pt x="86751" y="188769"/>
                  </a:lnTo>
                  <a:lnTo>
                    <a:pt x="89383" y="164221"/>
                  </a:lnTo>
                  <a:lnTo>
                    <a:pt x="102949" y="124696"/>
                  </a:lnTo>
                  <a:lnTo>
                    <a:pt x="142466" y="90598"/>
                  </a:lnTo>
                  <a:lnTo>
                    <a:pt x="178151" y="84227"/>
                  </a:lnTo>
                  <a:lnTo>
                    <a:pt x="329509" y="84227"/>
                  </a:lnTo>
                  <a:lnTo>
                    <a:pt x="326251" y="77827"/>
                  </a:lnTo>
                  <a:lnTo>
                    <a:pt x="303435" y="50312"/>
                  </a:lnTo>
                  <a:lnTo>
                    <a:pt x="276407" y="28621"/>
                  </a:lnTo>
                  <a:lnTo>
                    <a:pt x="246514" y="13007"/>
                  </a:lnTo>
                  <a:lnTo>
                    <a:pt x="213760" y="3467"/>
                  </a:lnTo>
                  <a:lnTo>
                    <a:pt x="178151" y="0"/>
                  </a:lnTo>
                  <a:close/>
                </a:path>
                <a:path w="356869" h="457200">
                  <a:moveTo>
                    <a:pt x="284661" y="329309"/>
                  </a:moveTo>
                  <a:lnTo>
                    <a:pt x="263130" y="348317"/>
                  </a:lnTo>
                  <a:lnTo>
                    <a:pt x="240190" y="361897"/>
                  </a:lnTo>
                  <a:lnTo>
                    <a:pt x="215842" y="370046"/>
                  </a:lnTo>
                  <a:lnTo>
                    <a:pt x="190088" y="372763"/>
                  </a:lnTo>
                  <a:lnTo>
                    <a:pt x="333946" y="372763"/>
                  </a:lnTo>
                  <a:lnTo>
                    <a:pt x="284661" y="329309"/>
                  </a:lnTo>
                  <a:close/>
                </a:path>
                <a:path w="356869" h="457200">
                  <a:moveTo>
                    <a:pt x="329509" y="84227"/>
                  </a:moveTo>
                  <a:lnTo>
                    <a:pt x="178151" y="84227"/>
                  </a:lnTo>
                  <a:lnTo>
                    <a:pt x="196878" y="85820"/>
                  </a:lnTo>
                  <a:lnTo>
                    <a:pt x="213828" y="90598"/>
                  </a:lnTo>
                  <a:lnTo>
                    <a:pt x="253659" y="124696"/>
                  </a:lnTo>
                  <a:lnTo>
                    <a:pt x="267221" y="164221"/>
                  </a:lnTo>
                  <a:lnTo>
                    <a:pt x="269541" y="188769"/>
                  </a:lnTo>
                  <a:lnTo>
                    <a:pt x="356303" y="188769"/>
                  </a:lnTo>
                  <a:lnTo>
                    <a:pt x="352682" y="147059"/>
                  </a:lnTo>
                  <a:lnTo>
                    <a:pt x="342666" y="110077"/>
                  </a:lnTo>
                  <a:lnTo>
                    <a:pt x="329509" y="84227"/>
                  </a:lnTo>
                  <a:close/>
                </a:path>
              </a:pathLst>
            </a:custGeom>
            <a:grpFill/>
          </p:spPr>
          <p:txBody>
            <a:bodyPr wrap="square" lIns="0" tIns="0" rIns="0" bIns="0" rtlCol="0"/>
            <a:lstStyle/>
            <a:p>
              <a:endParaRPr>
                <a:solidFill>
                  <a:schemeClr val="bg1"/>
                </a:solidFill>
              </a:endParaRPr>
            </a:p>
          </p:txBody>
        </p:sp>
        <p:sp>
          <p:nvSpPr>
            <p:cNvPr id="28" name="object 19"/>
            <p:cNvSpPr/>
            <p:nvPr/>
          </p:nvSpPr>
          <p:spPr>
            <a:xfrm>
              <a:off x="12561675" y="9736687"/>
              <a:ext cx="345440" cy="452120"/>
            </a:xfrm>
            <a:custGeom>
              <a:avLst/>
              <a:gdLst/>
              <a:ahLst/>
              <a:cxnLst/>
              <a:rect l="l" t="t" r="r" b="b"/>
              <a:pathLst>
                <a:path w="345440" h="452120">
                  <a:moveTo>
                    <a:pt x="200747" y="0"/>
                  </a:moveTo>
                  <a:lnTo>
                    <a:pt x="167677" y="3304"/>
                  </a:lnTo>
                  <a:lnTo>
                    <a:pt x="137935" y="13219"/>
                  </a:lnTo>
                  <a:lnTo>
                    <a:pt x="111519" y="29746"/>
                  </a:lnTo>
                  <a:lnTo>
                    <a:pt x="88426" y="52888"/>
                  </a:lnTo>
                  <a:lnTo>
                    <a:pt x="86761" y="52888"/>
                  </a:lnTo>
                  <a:lnTo>
                    <a:pt x="86761" y="5591"/>
                  </a:lnTo>
                  <a:lnTo>
                    <a:pt x="0" y="5591"/>
                  </a:lnTo>
                  <a:lnTo>
                    <a:pt x="0" y="451818"/>
                  </a:lnTo>
                  <a:lnTo>
                    <a:pt x="86761" y="451818"/>
                  </a:lnTo>
                  <a:lnTo>
                    <a:pt x="86761" y="185805"/>
                  </a:lnTo>
                  <a:lnTo>
                    <a:pt x="88295" y="163750"/>
                  </a:lnTo>
                  <a:lnTo>
                    <a:pt x="111347" y="114352"/>
                  </a:lnTo>
                  <a:lnTo>
                    <a:pt x="155069" y="90949"/>
                  </a:lnTo>
                  <a:lnTo>
                    <a:pt x="172979" y="89389"/>
                  </a:lnTo>
                  <a:lnTo>
                    <a:pt x="190860" y="90949"/>
                  </a:lnTo>
                  <a:lnTo>
                    <a:pt x="234212" y="114352"/>
                  </a:lnTo>
                  <a:lnTo>
                    <a:pt x="256859" y="163750"/>
                  </a:lnTo>
                  <a:lnTo>
                    <a:pt x="258369" y="185805"/>
                  </a:lnTo>
                  <a:lnTo>
                    <a:pt x="258369" y="451818"/>
                  </a:lnTo>
                  <a:lnTo>
                    <a:pt x="345120" y="451818"/>
                  </a:lnTo>
                  <a:lnTo>
                    <a:pt x="345120" y="155199"/>
                  </a:lnTo>
                  <a:lnTo>
                    <a:pt x="341452" y="119249"/>
                  </a:lnTo>
                  <a:lnTo>
                    <a:pt x="318367" y="61210"/>
                  </a:lnTo>
                  <a:lnTo>
                    <a:pt x="276110" y="22007"/>
                  </a:lnTo>
                  <a:lnTo>
                    <a:pt x="227015" y="2445"/>
                  </a:lnTo>
                  <a:lnTo>
                    <a:pt x="200747" y="0"/>
                  </a:lnTo>
                  <a:close/>
                </a:path>
              </a:pathLst>
            </a:custGeom>
            <a:grpFill/>
          </p:spPr>
          <p:txBody>
            <a:bodyPr wrap="square" lIns="0" tIns="0" rIns="0" bIns="0" rtlCol="0"/>
            <a:lstStyle/>
            <a:p>
              <a:endParaRPr>
                <a:solidFill>
                  <a:schemeClr val="bg1"/>
                </a:solidFill>
              </a:endParaRPr>
            </a:p>
          </p:txBody>
        </p:sp>
        <p:sp>
          <p:nvSpPr>
            <p:cNvPr id="29" name="object 20"/>
            <p:cNvSpPr/>
            <p:nvPr/>
          </p:nvSpPr>
          <p:spPr>
            <a:xfrm>
              <a:off x="13013049" y="9736683"/>
              <a:ext cx="356870" cy="457200"/>
            </a:xfrm>
            <a:custGeom>
              <a:avLst/>
              <a:gdLst/>
              <a:ahLst/>
              <a:cxnLst/>
              <a:rect l="l" t="t" r="r" b="b"/>
              <a:pathLst>
                <a:path w="356869" h="457200">
                  <a:moveTo>
                    <a:pt x="178235" y="0"/>
                  </a:moveTo>
                  <a:lnTo>
                    <a:pt x="133072" y="4842"/>
                  </a:lnTo>
                  <a:lnTo>
                    <a:pt x="97023" y="17538"/>
                  </a:lnTo>
                  <a:lnTo>
                    <a:pt x="56908" y="46485"/>
                  </a:lnTo>
                  <a:lnTo>
                    <a:pt x="26035" y="85629"/>
                  </a:lnTo>
                  <a:lnTo>
                    <a:pt x="6330" y="140755"/>
                  </a:lnTo>
                  <a:lnTo>
                    <a:pt x="701" y="195075"/>
                  </a:lnTo>
                  <a:lnTo>
                    <a:pt x="0" y="228286"/>
                  </a:lnTo>
                  <a:lnTo>
                    <a:pt x="702" y="261442"/>
                  </a:lnTo>
                  <a:lnTo>
                    <a:pt x="6325" y="315178"/>
                  </a:lnTo>
                  <a:lnTo>
                    <a:pt x="17848" y="353627"/>
                  </a:lnTo>
                  <a:lnTo>
                    <a:pt x="47045" y="399809"/>
                  </a:lnTo>
                  <a:lnTo>
                    <a:pt x="81848" y="428992"/>
                  </a:lnTo>
                  <a:lnTo>
                    <a:pt x="133100" y="451717"/>
                  </a:lnTo>
                  <a:lnTo>
                    <a:pt x="178162" y="456991"/>
                  </a:lnTo>
                  <a:lnTo>
                    <a:pt x="202535" y="455453"/>
                  </a:lnTo>
                  <a:lnTo>
                    <a:pt x="243956" y="445781"/>
                  </a:lnTo>
                  <a:lnTo>
                    <a:pt x="283076" y="424340"/>
                  </a:lnTo>
                  <a:lnTo>
                    <a:pt x="288870" y="419149"/>
                  </a:lnTo>
                  <a:lnTo>
                    <a:pt x="294680" y="414401"/>
                  </a:lnTo>
                  <a:lnTo>
                    <a:pt x="321246" y="385652"/>
                  </a:lnTo>
                  <a:lnTo>
                    <a:pt x="332648" y="367611"/>
                  </a:lnTo>
                  <a:lnTo>
                    <a:pt x="178162" y="367611"/>
                  </a:lnTo>
                  <a:lnTo>
                    <a:pt x="167302" y="367018"/>
                  </a:lnTo>
                  <a:lnTo>
                    <a:pt x="128710" y="352969"/>
                  </a:lnTo>
                  <a:lnTo>
                    <a:pt x="98347" y="317146"/>
                  </a:lnTo>
                  <a:lnTo>
                    <a:pt x="88013" y="268618"/>
                  </a:lnTo>
                  <a:lnTo>
                    <a:pt x="86761" y="228286"/>
                  </a:lnTo>
                  <a:lnTo>
                    <a:pt x="87074" y="206344"/>
                  </a:lnTo>
                  <a:lnTo>
                    <a:pt x="91777" y="159262"/>
                  </a:lnTo>
                  <a:lnTo>
                    <a:pt x="108059" y="122163"/>
                  </a:lnTo>
                  <a:lnTo>
                    <a:pt x="146855" y="94483"/>
                  </a:lnTo>
                  <a:lnTo>
                    <a:pt x="178162" y="89389"/>
                  </a:lnTo>
                  <a:lnTo>
                    <a:pt x="333168" y="89389"/>
                  </a:lnTo>
                  <a:lnTo>
                    <a:pt x="331406" y="85883"/>
                  </a:lnTo>
                  <a:lnTo>
                    <a:pt x="321343" y="71024"/>
                  </a:lnTo>
                  <a:lnTo>
                    <a:pt x="309414" y="57610"/>
                  </a:lnTo>
                  <a:lnTo>
                    <a:pt x="299988" y="46731"/>
                  </a:lnTo>
                  <a:lnTo>
                    <a:pt x="261091" y="17632"/>
                  </a:lnTo>
                  <a:lnTo>
                    <a:pt x="224552" y="4842"/>
                  </a:lnTo>
                  <a:lnTo>
                    <a:pt x="202514" y="1424"/>
                  </a:lnTo>
                  <a:lnTo>
                    <a:pt x="178235" y="0"/>
                  </a:lnTo>
                  <a:close/>
                </a:path>
                <a:path w="356869" h="457200">
                  <a:moveTo>
                    <a:pt x="333168" y="89389"/>
                  </a:moveTo>
                  <a:lnTo>
                    <a:pt x="178162" y="89389"/>
                  </a:lnTo>
                  <a:lnTo>
                    <a:pt x="189686" y="89955"/>
                  </a:lnTo>
                  <a:lnTo>
                    <a:pt x="200483" y="91652"/>
                  </a:lnTo>
                  <a:lnTo>
                    <a:pt x="236380" y="108687"/>
                  </a:lnTo>
                  <a:lnTo>
                    <a:pt x="259012" y="139425"/>
                  </a:lnTo>
                  <a:lnTo>
                    <a:pt x="268508" y="187736"/>
                  </a:lnTo>
                  <a:lnTo>
                    <a:pt x="269552" y="229144"/>
                  </a:lnTo>
                  <a:lnTo>
                    <a:pt x="269291" y="250497"/>
                  </a:lnTo>
                  <a:lnTo>
                    <a:pt x="265384" y="296441"/>
                  </a:lnTo>
                  <a:lnTo>
                    <a:pt x="248275" y="335267"/>
                  </a:lnTo>
                  <a:lnTo>
                    <a:pt x="210553" y="362271"/>
                  </a:lnTo>
                  <a:lnTo>
                    <a:pt x="178162" y="367611"/>
                  </a:lnTo>
                  <a:lnTo>
                    <a:pt x="332648" y="367611"/>
                  </a:lnTo>
                  <a:lnTo>
                    <a:pt x="350456" y="315178"/>
                  </a:lnTo>
                  <a:lnTo>
                    <a:pt x="355663" y="261442"/>
                  </a:lnTo>
                  <a:lnTo>
                    <a:pt x="356313" y="228286"/>
                  </a:lnTo>
                  <a:lnTo>
                    <a:pt x="355661" y="195017"/>
                  </a:lnTo>
                  <a:lnTo>
                    <a:pt x="353707" y="165841"/>
                  </a:lnTo>
                  <a:lnTo>
                    <a:pt x="350478" y="140904"/>
                  </a:lnTo>
                  <a:lnTo>
                    <a:pt x="345937" y="119943"/>
                  </a:lnTo>
                  <a:lnTo>
                    <a:pt x="339603" y="102189"/>
                  </a:lnTo>
                  <a:lnTo>
                    <a:pt x="333168" y="89389"/>
                  </a:lnTo>
                  <a:close/>
                </a:path>
              </a:pathLst>
            </a:custGeom>
            <a:grpFill/>
          </p:spPr>
          <p:txBody>
            <a:bodyPr wrap="square" lIns="0" tIns="0" rIns="0" bIns="0" rtlCol="0"/>
            <a:lstStyle/>
            <a:p>
              <a:endParaRPr>
                <a:solidFill>
                  <a:schemeClr val="bg1"/>
                </a:solidFill>
              </a:endParaRPr>
            </a:p>
          </p:txBody>
        </p:sp>
        <p:sp>
          <p:nvSpPr>
            <p:cNvPr id="30" name="object 21"/>
            <p:cNvSpPr/>
            <p:nvPr/>
          </p:nvSpPr>
          <p:spPr>
            <a:xfrm>
              <a:off x="13426792" y="9736683"/>
              <a:ext cx="369570" cy="457200"/>
            </a:xfrm>
            <a:custGeom>
              <a:avLst/>
              <a:gdLst/>
              <a:ahLst/>
              <a:cxnLst/>
              <a:rect l="l" t="t" r="r" b="b"/>
              <a:pathLst>
                <a:path w="369569" h="457200">
                  <a:moveTo>
                    <a:pt x="189491" y="0"/>
                  </a:moveTo>
                  <a:lnTo>
                    <a:pt x="126346" y="8604"/>
                  </a:lnTo>
                  <a:lnTo>
                    <a:pt x="75296" y="34407"/>
                  </a:lnTo>
                  <a:lnTo>
                    <a:pt x="40391" y="77399"/>
                  </a:lnTo>
                  <a:lnTo>
                    <a:pt x="28198" y="137597"/>
                  </a:lnTo>
                  <a:lnTo>
                    <a:pt x="30754" y="164599"/>
                  </a:lnTo>
                  <a:lnTo>
                    <a:pt x="48702" y="209095"/>
                  </a:lnTo>
                  <a:lnTo>
                    <a:pt x="82472" y="241204"/>
                  </a:lnTo>
                  <a:lnTo>
                    <a:pt x="126898" y="260119"/>
                  </a:lnTo>
                  <a:lnTo>
                    <a:pt x="241217" y="272296"/>
                  </a:lnTo>
                  <a:lnTo>
                    <a:pt x="251517" y="274419"/>
                  </a:lnTo>
                  <a:lnTo>
                    <a:pt x="281827" y="304462"/>
                  </a:lnTo>
                  <a:lnTo>
                    <a:pt x="282713" y="315582"/>
                  </a:lnTo>
                  <a:lnTo>
                    <a:pt x="281224" y="328374"/>
                  </a:lnTo>
                  <a:lnTo>
                    <a:pt x="246148" y="364305"/>
                  </a:lnTo>
                  <a:lnTo>
                    <a:pt x="197533" y="372773"/>
                  </a:lnTo>
                  <a:lnTo>
                    <a:pt x="157503" y="369198"/>
                  </a:lnTo>
                  <a:lnTo>
                    <a:pt x="121335" y="358469"/>
                  </a:lnTo>
                  <a:lnTo>
                    <a:pt x="89028" y="340584"/>
                  </a:lnTo>
                  <a:lnTo>
                    <a:pt x="60584" y="315540"/>
                  </a:lnTo>
                  <a:lnTo>
                    <a:pt x="0" y="377067"/>
                  </a:lnTo>
                  <a:lnTo>
                    <a:pt x="43605" y="412030"/>
                  </a:lnTo>
                  <a:lnTo>
                    <a:pt x="89862" y="437007"/>
                  </a:lnTo>
                  <a:lnTo>
                    <a:pt x="138775" y="451995"/>
                  </a:lnTo>
                  <a:lnTo>
                    <a:pt x="190350" y="456991"/>
                  </a:lnTo>
                  <a:lnTo>
                    <a:pt x="227549" y="454348"/>
                  </a:lnTo>
                  <a:lnTo>
                    <a:pt x="291486" y="435842"/>
                  </a:lnTo>
                  <a:lnTo>
                    <a:pt x="340332" y="400471"/>
                  </a:lnTo>
                  <a:lnTo>
                    <a:pt x="365942" y="350318"/>
                  </a:lnTo>
                  <a:lnTo>
                    <a:pt x="369454" y="319676"/>
                  </a:lnTo>
                  <a:lnTo>
                    <a:pt x="367707" y="293124"/>
                  </a:lnTo>
                  <a:lnTo>
                    <a:pt x="353733" y="247286"/>
                  </a:lnTo>
                  <a:lnTo>
                    <a:pt x="324143" y="211478"/>
                  </a:lnTo>
                  <a:lnTo>
                    <a:pt x="275329" y="190380"/>
                  </a:lnTo>
                  <a:lnTo>
                    <a:pt x="172120" y="180214"/>
                  </a:lnTo>
                  <a:lnTo>
                    <a:pt x="157470" y="177924"/>
                  </a:lnTo>
                  <a:lnTo>
                    <a:pt x="121921" y="158457"/>
                  </a:lnTo>
                  <a:lnTo>
                    <a:pt x="114959" y="138027"/>
                  </a:lnTo>
                  <a:lnTo>
                    <a:pt x="116029" y="126731"/>
                  </a:lnTo>
                  <a:lnTo>
                    <a:pt x="141756" y="92704"/>
                  </a:lnTo>
                  <a:lnTo>
                    <a:pt x="189250" y="84227"/>
                  </a:lnTo>
                  <a:lnTo>
                    <a:pt x="206668" y="84906"/>
                  </a:lnTo>
                  <a:lnTo>
                    <a:pt x="252672" y="95075"/>
                  </a:lnTo>
                  <a:lnTo>
                    <a:pt x="292968" y="116974"/>
                  </a:lnTo>
                  <a:lnTo>
                    <a:pt x="305676" y="125901"/>
                  </a:lnTo>
                  <a:lnTo>
                    <a:pt x="359507" y="61013"/>
                  </a:lnTo>
                  <a:lnTo>
                    <a:pt x="325741" y="35561"/>
                  </a:lnTo>
                  <a:lnTo>
                    <a:pt x="287813" y="15905"/>
                  </a:lnTo>
                  <a:lnTo>
                    <a:pt x="243228" y="3874"/>
                  </a:lnTo>
                  <a:lnTo>
                    <a:pt x="204095" y="241"/>
                  </a:lnTo>
                  <a:lnTo>
                    <a:pt x="189491" y="0"/>
                  </a:lnTo>
                  <a:close/>
                </a:path>
              </a:pathLst>
            </a:custGeom>
            <a:grpFill/>
          </p:spPr>
          <p:txBody>
            <a:bodyPr wrap="square" lIns="0" tIns="0" rIns="0" bIns="0" rtlCol="0"/>
            <a:lstStyle/>
            <a:p>
              <a:endParaRPr>
                <a:solidFill>
                  <a:schemeClr val="bg1"/>
                </a:solidFill>
              </a:endParaRPr>
            </a:p>
          </p:txBody>
        </p:sp>
        <p:sp>
          <p:nvSpPr>
            <p:cNvPr id="31" name="object 22"/>
            <p:cNvSpPr/>
            <p:nvPr/>
          </p:nvSpPr>
          <p:spPr>
            <a:xfrm>
              <a:off x="14075343" y="9736684"/>
              <a:ext cx="351790" cy="457200"/>
            </a:xfrm>
            <a:custGeom>
              <a:avLst/>
              <a:gdLst/>
              <a:ahLst/>
              <a:cxnLst/>
              <a:rect l="l" t="t" r="r" b="b"/>
              <a:pathLst>
                <a:path w="351790" h="457200">
                  <a:moveTo>
                    <a:pt x="195983" y="0"/>
                  </a:moveTo>
                  <a:lnTo>
                    <a:pt x="124093" y="12799"/>
                  </a:lnTo>
                  <a:lnTo>
                    <a:pt x="61579" y="52888"/>
                  </a:lnTo>
                  <a:lnTo>
                    <a:pt x="35258" y="84379"/>
                  </a:lnTo>
                  <a:lnTo>
                    <a:pt x="16218" y="124254"/>
                  </a:lnTo>
                  <a:lnTo>
                    <a:pt x="4463" y="172510"/>
                  </a:lnTo>
                  <a:lnTo>
                    <a:pt x="0" y="229144"/>
                  </a:lnTo>
                  <a:lnTo>
                    <a:pt x="4459" y="285162"/>
                  </a:lnTo>
                  <a:lnTo>
                    <a:pt x="16203" y="332856"/>
                  </a:lnTo>
                  <a:lnTo>
                    <a:pt x="35227" y="372221"/>
                  </a:lnTo>
                  <a:lnTo>
                    <a:pt x="61526" y="403254"/>
                  </a:lnTo>
                  <a:lnTo>
                    <a:pt x="91599" y="426763"/>
                  </a:lnTo>
                  <a:lnTo>
                    <a:pt x="158740" y="453632"/>
                  </a:lnTo>
                  <a:lnTo>
                    <a:pt x="195816" y="456991"/>
                  </a:lnTo>
                  <a:lnTo>
                    <a:pt x="220261" y="455250"/>
                  </a:lnTo>
                  <a:lnTo>
                    <a:pt x="264620" y="443914"/>
                  </a:lnTo>
                  <a:lnTo>
                    <a:pt x="303079" y="423070"/>
                  </a:lnTo>
                  <a:lnTo>
                    <a:pt x="336412" y="395913"/>
                  </a:lnTo>
                  <a:lnTo>
                    <a:pt x="351203" y="380009"/>
                  </a:lnTo>
                  <a:lnTo>
                    <a:pt x="287038" y="321016"/>
                  </a:lnTo>
                  <a:lnTo>
                    <a:pt x="269213" y="341074"/>
                  </a:lnTo>
                  <a:lnTo>
                    <a:pt x="248628" y="355527"/>
                  </a:lnTo>
                  <a:lnTo>
                    <a:pt x="225283" y="364370"/>
                  </a:lnTo>
                  <a:lnTo>
                    <a:pt x="199177" y="367601"/>
                  </a:lnTo>
                  <a:lnTo>
                    <a:pt x="150619" y="359760"/>
                  </a:lnTo>
                  <a:lnTo>
                    <a:pt x="115695" y="334069"/>
                  </a:lnTo>
                  <a:lnTo>
                    <a:pt x="94408" y="290530"/>
                  </a:lnTo>
                  <a:lnTo>
                    <a:pt x="86761" y="229144"/>
                  </a:lnTo>
                  <a:lnTo>
                    <a:pt x="94408" y="167355"/>
                  </a:lnTo>
                  <a:lnTo>
                    <a:pt x="115698" y="123468"/>
                  </a:lnTo>
                  <a:lnTo>
                    <a:pt x="150628" y="97481"/>
                  </a:lnTo>
                  <a:lnTo>
                    <a:pt x="199198" y="89389"/>
                  </a:lnTo>
                  <a:lnTo>
                    <a:pt x="225298" y="92972"/>
                  </a:lnTo>
                  <a:lnTo>
                    <a:pt x="248641" y="102004"/>
                  </a:lnTo>
                  <a:lnTo>
                    <a:pt x="269228" y="116483"/>
                  </a:lnTo>
                  <a:lnTo>
                    <a:pt x="287059" y="136404"/>
                  </a:lnTo>
                  <a:lnTo>
                    <a:pt x="351203" y="77641"/>
                  </a:lnTo>
                  <a:lnTo>
                    <a:pt x="320409" y="46010"/>
                  </a:lnTo>
                  <a:lnTo>
                    <a:pt x="284619" y="21454"/>
                  </a:lnTo>
                  <a:lnTo>
                    <a:pt x="243317" y="5799"/>
                  </a:lnTo>
                  <a:lnTo>
                    <a:pt x="220405" y="1669"/>
                  </a:lnTo>
                  <a:lnTo>
                    <a:pt x="195983" y="0"/>
                  </a:lnTo>
                  <a:close/>
                </a:path>
              </a:pathLst>
            </a:custGeom>
            <a:grpFill/>
          </p:spPr>
          <p:txBody>
            <a:bodyPr wrap="square" lIns="0" tIns="0" rIns="0" bIns="0" rtlCol="0"/>
            <a:lstStyle/>
            <a:p>
              <a:endParaRPr>
                <a:solidFill>
                  <a:schemeClr val="bg1"/>
                </a:solidFill>
              </a:endParaRPr>
            </a:p>
          </p:txBody>
        </p:sp>
        <p:sp>
          <p:nvSpPr>
            <p:cNvPr id="32" name="object 23"/>
            <p:cNvSpPr/>
            <p:nvPr/>
          </p:nvSpPr>
          <p:spPr>
            <a:xfrm>
              <a:off x="14477715" y="9736683"/>
              <a:ext cx="356870" cy="457200"/>
            </a:xfrm>
            <a:custGeom>
              <a:avLst/>
              <a:gdLst/>
              <a:ahLst/>
              <a:cxnLst/>
              <a:rect l="l" t="t" r="r" b="b"/>
              <a:pathLst>
                <a:path w="356869" h="457200">
                  <a:moveTo>
                    <a:pt x="178224" y="0"/>
                  </a:moveTo>
                  <a:lnTo>
                    <a:pt x="133066" y="4842"/>
                  </a:lnTo>
                  <a:lnTo>
                    <a:pt x="97012" y="17538"/>
                  </a:lnTo>
                  <a:lnTo>
                    <a:pt x="56898" y="46485"/>
                  </a:lnTo>
                  <a:lnTo>
                    <a:pt x="26030" y="85629"/>
                  </a:lnTo>
                  <a:lnTo>
                    <a:pt x="6325" y="140755"/>
                  </a:lnTo>
                  <a:lnTo>
                    <a:pt x="700" y="195075"/>
                  </a:lnTo>
                  <a:lnTo>
                    <a:pt x="0" y="228286"/>
                  </a:lnTo>
                  <a:lnTo>
                    <a:pt x="701" y="261442"/>
                  </a:lnTo>
                  <a:lnTo>
                    <a:pt x="6316" y="315178"/>
                  </a:lnTo>
                  <a:lnTo>
                    <a:pt x="17842" y="353627"/>
                  </a:lnTo>
                  <a:lnTo>
                    <a:pt x="47035" y="399809"/>
                  </a:lnTo>
                  <a:lnTo>
                    <a:pt x="81848" y="428992"/>
                  </a:lnTo>
                  <a:lnTo>
                    <a:pt x="133092" y="451717"/>
                  </a:lnTo>
                  <a:lnTo>
                    <a:pt x="178162" y="456991"/>
                  </a:lnTo>
                  <a:lnTo>
                    <a:pt x="202529" y="455453"/>
                  </a:lnTo>
                  <a:lnTo>
                    <a:pt x="243950" y="445781"/>
                  </a:lnTo>
                  <a:lnTo>
                    <a:pt x="283075" y="424340"/>
                  </a:lnTo>
                  <a:lnTo>
                    <a:pt x="288870" y="419149"/>
                  </a:lnTo>
                  <a:lnTo>
                    <a:pt x="294674" y="414401"/>
                  </a:lnTo>
                  <a:lnTo>
                    <a:pt x="321241" y="385652"/>
                  </a:lnTo>
                  <a:lnTo>
                    <a:pt x="332647" y="367611"/>
                  </a:lnTo>
                  <a:lnTo>
                    <a:pt x="178162" y="367611"/>
                  </a:lnTo>
                  <a:lnTo>
                    <a:pt x="167302" y="367018"/>
                  </a:lnTo>
                  <a:lnTo>
                    <a:pt x="128701" y="352969"/>
                  </a:lnTo>
                  <a:lnTo>
                    <a:pt x="98342" y="317146"/>
                  </a:lnTo>
                  <a:lnTo>
                    <a:pt x="88013" y="268618"/>
                  </a:lnTo>
                  <a:lnTo>
                    <a:pt x="86761" y="228286"/>
                  </a:lnTo>
                  <a:lnTo>
                    <a:pt x="87074" y="206344"/>
                  </a:lnTo>
                  <a:lnTo>
                    <a:pt x="91777" y="159262"/>
                  </a:lnTo>
                  <a:lnTo>
                    <a:pt x="108049" y="122163"/>
                  </a:lnTo>
                  <a:lnTo>
                    <a:pt x="146851" y="94483"/>
                  </a:lnTo>
                  <a:lnTo>
                    <a:pt x="178162" y="89389"/>
                  </a:lnTo>
                  <a:lnTo>
                    <a:pt x="333159" y="89389"/>
                  </a:lnTo>
                  <a:lnTo>
                    <a:pt x="331396" y="85883"/>
                  </a:lnTo>
                  <a:lnTo>
                    <a:pt x="321337" y="71024"/>
                  </a:lnTo>
                  <a:lnTo>
                    <a:pt x="309414" y="57610"/>
                  </a:lnTo>
                  <a:lnTo>
                    <a:pt x="299983" y="46731"/>
                  </a:lnTo>
                  <a:lnTo>
                    <a:pt x="261091" y="17632"/>
                  </a:lnTo>
                  <a:lnTo>
                    <a:pt x="224546" y="4842"/>
                  </a:lnTo>
                  <a:lnTo>
                    <a:pt x="202506" y="1424"/>
                  </a:lnTo>
                  <a:lnTo>
                    <a:pt x="178224" y="0"/>
                  </a:lnTo>
                  <a:close/>
                </a:path>
                <a:path w="356869" h="457200">
                  <a:moveTo>
                    <a:pt x="333159" y="89389"/>
                  </a:moveTo>
                  <a:lnTo>
                    <a:pt x="178162" y="89389"/>
                  </a:lnTo>
                  <a:lnTo>
                    <a:pt x="189681" y="89955"/>
                  </a:lnTo>
                  <a:lnTo>
                    <a:pt x="200475" y="91652"/>
                  </a:lnTo>
                  <a:lnTo>
                    <a:pt x="236372" y="108687"/>
                  </a:lnTo>
                  <a:lnTo>
                    <a:pt x="259010" y="139425"/>
                  </a:lnTo>
                  <a:lnTo>
                    <a:pt x="268503" y="187736"/>
                  </a:lnTo>
                  <a:lnTo>
                    <a:pt x="269552" y="229144"/>
                  </a:lnTo>
                  <a:lnTo>
                    <a:pt x="269289" y="250497"/>
                  </a:lnTo>
                  <a:lnTo>
                    <a:pt x="265374" y="296441"/>
                  </a:lnTo>
                  <a:lnTo>
                    <a:pt x="248275" y="335267"/>
                  </a:lnTo>
                  <a:lnTo>
                    <a:pt x="210547" y="362271"/>
                  </a:lnTo>
                  <a:lnTo>
                    <a:pt x="178162" y="367611"/>
                  </a:lnTo>
                  <a:lnTo>
                    <a:pt x="332647" y="367611"/>
                  </a:lnTo>
                  <a:lnTo>
                    <a:pt x="350451" y="315178"/>
                  </a:lnTo>
                  <a:lnTo>
                    <a:pt x="355662" y="261442"/>
                  </a:lnTo>
                  <a:lnTo>
                    <a:pt x="356313" y="228286"/>
                  </a:lnTo>
                  <a:lnTo>
                    <a:pt x="355661" y="195017"/>
                  </a:lnTo>
                  <a:lnTo>
                    <a:pt x="353705" y="165841"/>
                  </a:lnTo>
                  <a:lnTo>
                    <a:pt x="350473" y="140904"/>
                  </a:lnTo>
                  <a:lnTo>
                    <a:pt x="345926" y="119943"/>
                  </a:lnTo>
                  <a:lnTo>
                    <a:pt x="339592" y="102189"/>
                  </a:lnTo>
                  <a:lnTo>
                    <a:pt x="333159" y="89389"/>
                  </a:lnTo>
                  <a:close/>
                </a:path>
              </a:pathLst>
            </a:custGeom>
            <a:grpFill/>
          </p:spPr>
          <p:txBody>
            <a:bodyPr wrap="square" lIns="0" tIns="0" rIns="0" bIns="0" rtlCol="0"/>
            <a:lstStyle/>
            <a:p>
              <a:endParaRPr>
                <a:solidFill>
                  <a:schemeClr val="bg1"/>
                </a:solidFill>
              </a:endParaRPr>
            </a:p>
          </p:txBody>
        </p:sp>
        <p:sp>
          <p:nvSpPr>
            <p:cNvPr id="33" name="object 24"/>
            <p:cNvSpPr/>
            <p:nvPr/>
          </p:nvSpPr>
          <p:spPr>
            <a:xfrm>
              <a:off x="14939436" y="9736687"/>
              <a:ext cx="345440" cy="452120"/>
            </a:xfrm>
            <a:custGeom>
              <a:avLst/>
              <a:gdLst/>
              <a:ahLst/>
              <a:cxnLst/>
              <a:rect l="l" t="t" r="r" b="b"/>
              <a:pathLst>
                <a:path w="345440" h="452120">
                  <a:moveTo>
                    <a:pt x="200747" y="0"/>
                  </a:moveTo>
                  <a:lnTo>
                    <a:pt x="167677" y="3304"/>
                  </a:lnTo>
                  <a:lnTo>
                    <a:pt x="137935" y="13219"/>
                  </a:lnTo>
                  <a:lnTo>
                    <a:pt x="111519" y="29746"/>
                  </a:lnTo>
                  <a:lnTo>
                    <a:pt x="88426" y="52888"/>
                  </a:lnTo>
                  <a:lnTo>
                    <a:pt x="86761" y="52888"/>
                  </a:lnTo>
                  <a:lnTo>
                    <a:pt x="86761" y="5591"/>
                  </a:lnTo>
                  <a:lnTo>
                    <a:pt x="0" y="5591"/>
                  </a:lnTo>
                  <a:lnTo>
                    <a:pt x="0" y="451818"/>
                  </a:lnTo>
                  <a:lnTo>
                    <a:pt x="86761" y="451818"/>
                  </a:lnTo>
                  <a:lnTo>
                    <a:pt x="86761" y="185805"/>
                  </a:lnTo>
                  <a:lnTo>
                    <a:pt x="88295" y="163750"/>
                  </a:lnTo>
                  <a:lnTo>
                    <a:pt x="111347" y="114352"/>
                  </a:lnTo>
                  <a:lnTo>
                    <a:pt x="155069" y="90949"/>
                  </a:lnTo>
                  <a:lnTo>
                    <a:pt x="172979" y="89389"/>
                  </a:lnTo>
                  <a:lnTo>
                    <a:pt x="190860" y="90949"/>
                  </a:lnTo>
                  <a:lnTo>
                    <a:pt x="234212" y="114352"/>
                  </a:lnTo>
                  <a:lnTo>
                    <a:pt x="256859" y="163750"/>
                  </a:lnTo>
                  <a:lnTo>
                    <a:pt x="258369" y="185805"/>
                  </a:lnTo>
                  <a:lnTo>
                    <a:pt x="258369" y="451818"/>
                  </a:lnTo>
                  <a:lnTo>
                    <a:pt x="345120" y="451818"/>
                  </a:lnTo>
                  <a:lnTo>
                    <a:pt x="345120" y="155199"/>
                  </a:lnTo>
                  <a:lnTo>
                    <a:pt x="341452" y="119249"/>
                  </a:lnTo>
                  <a:lnTo>
                    <a:pt x="318367" y="61210"/>
                  </a:lnTo>
                  <a:lnTo>
                    <a:pt x="276110" y="22007"/>
                  </a:lnTo>
                  <a:lnTo>
                    <a:pt x="227015" y="2445"/>
                  </a:lnTo>
                  <a:lnTo>
                    <a:pt x="200747" y="0"/>
                  </a:lnTo>
                  <a:close/>
                </a:path>
              </a:pathLst>
            </a:custGeom>
            <a:grpFill/>
          </p:spPr>
          <p:txBody>
            <a:bodyPr wrap="square" lIns="0" tIns="0" rIns="0" bIns="0" rtlCol="0"/>
            <a:lstStyle/>
            <a:p>
              <a:endParaRPr>
                <a:solidFill>
                  <a:schemeClr val="bg1"/>
                </a:solidFill>
              </a:endParaRPr>
            </a:p>
          </p:txBody>
        </p:sp>
        <p:sp>
          <p:nvSpPr>
            <p:cNvPr id="34" name="object 25"/>
            <p:cNvSpPr/>
            <p:nvPr/>
          </p:nvSpPr>
          <p:spPr>
            <a:xfrm>
              <a:off x="15390810" y="9736688"/>
              <a:ext cx="356870" cy="457200"/>
            </a:xfrm>
            <a:custGeom>
              <a:avLst/>
              <a:gdLst/>
              <a:ahLst/>
              <a:cxnLst/>
              <a:rect l="l" t="t" r="r" b="b"/>
              <a:pathLst>
                <a:path w="356869" h="457200">
                  <a:moveTo>
                    <a:pt x="178162" y="0"/>
                  </a:moveTo>
                  <a:lnTo>
                    <a:pt x="131492" y="6533"/>
                  </a:lnTo>
                  <a:lnTo>
                    <a:pt x="85230" y="26866"/>
                  </a:lnTo>
                  <a:lnTo>
                    <a:pt x="45736" y="63517"/>
                  </a:lnTo>
                  <a:lnTo>
                    <a:pt x="24931" y="98773"/>
                  </a:lnTo>
                  <a:lnTo>
                    <a:pt x="9139" y="143267"/>
                  </a:lnTo>
                  <a:lnTo>
                    <a:pt x="1015" y="198298"/>
                  </a:lnTo>
                  <a:lnTo>
                    <a:pt x="0" y="230003"/>
                  </a:lnTo>
                  <a:lnTo>
                    <a:pt x="1171" y="262780"/>
                  </a:lnTo>
                  <a:lnTo>
                    <a:pt x="10544" y="318663"/>
                  </a:lnTo>
                  <a:lnTo>
                    <a:pt x="27924" y="362890"/>
                  </a:lnTo>
                  <a:lnTo>
                    <a:pt x="50199" y="397716"/>
                  </a:lnTo>
                  <a:lnTo>
                    <a:pt x="85683" y="427299"/>
                  </a:lnTo>
                  <a:lnTo>
                    <a:pt x="93672" y="431620"/>
                  </a:lnTo>
                  <a:lnTo>
                    <a:pt x="101424" y="436106"/>
                  </a:lnTo>
                  <a:lnTo>
                    <a:pt x="141639" y="451180"/>
                  </a:lnTo>
                  <a:lnTo>
                    <a:pt x="191920" y="456980"/>
                  </a:lnTo>
                  <a:lnTo>
                    <a:pt x="235204" y="452793"/>
                  </a:lnTo>
                  <a:lnTo>
                    <a:pt x="275576" y="439366"/>
                  </a:lnTo>
                  <a:lnTo>
                    <a:pt x="313041" y="416700"/>
                  </a:lnTo>
                  <a:lnTo>
                    <a:pt x="347601" y="384794"/>
                  </a:lnTo>
                  <a:lnTo>
                    <a:pt x="333956" y="372763"/>
                  </a:lnTo>
                  <a:lnTo>
                    <a:pt x="190098" y="372763"/>
                  </a:lnTo>
                  <a:lnTo>
                    <a:pt x="168482" y="370988"/>
                  </a:lnTo>
                  <a:lnTo>
                    <a:pt x="131820" y="356790"/>
                  </a:lnTo>
                  <a:lnTo>
                    <a:pt x="103645" y="328775"/>
                  </a:lnTo>
                  <a:lnTo>
                    <a:pt x="88638" y="287910"/>
                  </a:lnTo>
                  <a:lnTo>
                    <a:pt x="86761" y="262630"/>
                  </a:lnTo>
                  <a:lnTo>
                    <a:pt x="356313" y="262630"/>
                  </a:lnTo>
                  <a:lnTo>
                    <a:pt x="356313" y="188769"/>
                  </a:lnTo>
                  <a:lnTo>
                    <a:pt x="86761" y="188769"/>
                  </a:lnTo>
                  <a:lnTo>
                    <a:pt x="89394" y="164221"/>
                  </a:lnTo>
                  <a:lnTo>
                    <a:pt x="102960" y="124696"/>
                  </a:lnTo>
                  <a:lnTo>
                    <a:pt x="142477" y="90598"/>
                  </a:lnTo>
                  <a:lnTo>
                    <a:pt x="178162" y="84227"/>
                  </a:lnTo>
                  <a:lnTo>
                    <a:pt x="329519" y="84227"/>
                  </a:lnTo>
                  <a:lnTo>
                    <a:pt x="326262" y="77827"/>
                  </a:lnTo>
                  <a:lnTo>
                    <a:pt x="303446" y="50312"/>
                  </a:lnTo>
                  <a:lnTo>
                    <a:pt x="276418" y="28621"/>
                  </a:lnTo>
                  <a:lnTo>
                    <a:pt x="246525" y="13007"/>
                  </a:lnTo>
                  <a:lnTo>
                    <a:pt x="213771" y="3467"/>
                  </a:lnTo>
                  <a:lnTo>
                    <a:pt x="178162" y="0"/>
                  </a:lnTo>
                  <a:close/>
                </a:path>
                <a:path w="356869" h="457200">
                  <a:moveTo>
                    <a:pt x="284671" y="329309"/>
                  </a:moveTo>
                  <a:lnTo>
                    <a:pt x="263140" y="348317"/>
                  </a:lnTo>
                  <a:lnTo>
                    <a:pt x="240200" y="361897"/>
                  </a:lnTo>
                  <a:lnTo>
                    <a:pt x="215853" y="370046"/>
                  </a:lnTo>
                  <a:lnTo>
                    <a:pt x="190098" y="372763"/>
                  </a:lnTo>
                  <a:lnTo>
                    <a:pt x="333956" y="372763"/>
                  </a:lnTo>
                  <a:lnTo>
                    <a:pt x="284671" y="329309"/>
                  </a:lnTo>
                  <a:close/>
                </a:path>
                <a:path w="356869" h="457200">
                  <a:moveTo>
                    <a:pt x="329519" y="84227"/>
                  </a:moveTo>
                  <a:lnTo>
                    <a:pt x="178162" y="84227"/>
                  </a:lnTo>
                  <a:lnTo>
                    <a:pt x="196888" y="85820"/>
                  </a:lnTo>
                  <a:lnTo>
                    <a:pt x="213839" y="90598"/>
                  </a:lnTo>
                  <a:lnTo>
                    <a:pt x="253669" y="124696"/>
                  </a:lnTo>
                  <a:lnTo>
                    <a:pt x="267231" y="164221"/>
                  </a:lnTo>
                  <a:lnTo>
                    <a:pt x="269552" y="188769"/>
                  </a:lnTo>
                  <a:lnTo>
                    <a:pt x="356313" y="188769"/>
                  </a:lnTo>
                  <a:lnTo>
                    <a:pt x="352692" y="147059"/>
                  </a:lnTo>
                  <a:lnTo>
                    <a:pt x="342676" y="110077"/>
                  </a:lnTo>
                  <a:lnTo>
                    <a:pt x="329519" y="84227"/>
                  </a:lnTo>
                  <a:close/>
                </a:path>
              </a:pathLst>
            </a:custGeom>
            <a:grpFill/>
          </p:spPr>
          <p:txBody>
            <a:bodyPr wrap="square" lIns="0" tIns="0" rIns="0" bIns="0" rtlCol="0"/>
            <a:lstStyle/>
            <a:p>
              <a:endParaRPr>
                <a:solidFill>
                  <a:schemeClr val="bg1"/>
                </a:solidFill>
              </a:endParaRPr>
            </a:p>
          </p:txBody>
        </p:sp>
        <p:sp>
          <p:nvSpPr>
            <p:cNvPr id="35" name="object 26"/>
            <p:cNvSpPr/>
            <p:nvPr/>
          </p:nvSpPr>
          <p:spPr>
            <a:xfrm>
              <a:off x="15819424" y="9606440"/>
              <a:ext cx="579120" cy="587375"/>
            </a:xfrm>
            <a:custGeom>
              <a:avLst/>
              <a:gdLst/>
              <a:ahLst/>
              <a:cxnLst/>
              <a:rect l="l" t="t" r="r" b="b"/>
              <a:pathLst>
                <a:path w="579119" h="587375">
                  <a:moveTo>
                    <a:pt x="351218" y="207899"/>
                  </a:moveTo>
                  <a:lnTo>
                    <a:pt x="320408" y="176263"/>
                  </a:lnTo>
                  <a:lnTo>
                    <a:pt x="284632" y="151701"/>
                  </a:lnTo>
                  <a:lnTo>
                    <a:pt x="243332" y="136055"/>
                  </a:lnTo>
                  <a:lnTo>
                    <a:pt x="195999" y="130251"/>
                  </a:lnTo>
                  <a:lnTo>
                    <a:pt x="158877" y="133235"/>
                  </a:lnTo>
                  <a:lnTo>
                    <a:pt x="91668" y="159689"/>
                  </a:lnTo>
                  <a:lnTo>
                    <a:pt x="61595" y="183134"/>
                  </a:lnTo>
                  <a:lnTo>
                    <a:pt x="35267" y="214630"/>
                  </a:lnTo>
                  <a:lnTo>
                    <a:pt x="16230" y="254508"/>
                  </a:lnTo>
                  <a:lnTo>
                    <a:pt x="4470" y="302755"/>
                  </a:lnTo>
                  <a:lnTo>
                    <a:pt x="0" y="359397"/>
                  </a:lnTo>
                  <a:lnTo>
                    <a:pt x="4470" y="415417"/>
                  </a:lnTo>
                  <a:lnTo>
                    <a:pt x="16217" y="463105"/>
                  </a:lnTo>
                  <a:lnTo>
                    <a:pt x="35242" y="502475"/>
                  </a:lnTo>
                  <a:lnTo>
                    <a:pt x="61531" y="533501"/>
                  </a:lnTo>
                  <a:lnTo>
                    <a:pt x="91605" y="557009"/>
                  </a:lnTo>
                  <a:lnTo>
                    <a:pt x="158737" y="583882"/>
                  </a:lnTo>
                  <a:lnTo>
                    <a:pt x="195821" y="587248"/>
                  </a:lnTo>
                  <a:lnTo>
                    <a:pt x="220268" y="585495"/>
                  </a:lnTo>
                  <a:lnTo>
                    <a:pt x="264629" y="574167"/>
                  </a:lnTo>
                  <a:lnTo>
                    <a:pt x="303085" y="553326"/>
                  </a:lnTo>
                  <a:lnTo>
                    <a:pt x="336423" y="526161"/>
                  </a:lnTo>
                  <a:lnTo>
                    <a:pt x="351218" y="510260"/>
                  </a:lnTo>
                  <a:lnTo>
                    <a:pt x="287045" y="451269"/>
                  </a:lnTo>
                  <a:lnTo>
                    <a:pt x="269214" y="471322"/>
                  </a:lnTo>
                  <a:lnTo>
                    <a:pt x="248627" y="485775"/>
                  </a:lnTo>
                  <a:lnTo>
                    <a:pt x="225285" y="494626"/>
                  </a:lnTo>
                  <a:lnTo>
                    <a:pt x="199186" y="497852"/>
                  </a:lnTo>
                  <a:lnTo>
                    <a:pt x="150634" y="490016"/>
                  </a:lnTo>
                  <a:lnTo>
                    <a:pt x="115709" y="464324"/>
                  </a:lnTo>
                  <a:lnTo>
                    <a:pt x="94411" y="420776"/>
                  </a:lnTo>
                  <a:lnTo>
                    <a:pt x="86766" y="359397"/>
                  </a:lnTo>
                  <a:lnTo>
                    <a:pt x="94411" y="297611"/>
                  </a:lnTo>
                  <a:lnTo>
                    <a:pt x="115709" y="253720"/>
                  </a:lnTo>
                  <a:lnTo>
                    <a:pt x="150634" y="227736"/>
                  </a:lnTo>
                  <a:lnTo>
                    <a:pt x="199199" y="219646"/>
                  </a:lnTo>
                  <a:lnTo>
                    <a:pt x="225298" y="223227"/>
                  </a:lnTo>
                  <a:lnTo>
                    <a:pt x="248653" y="232257"/>
                  </a:lnTo>
                  <a:lnTo>
                    <a:pt x="269240" y="246735"/>
                  </a:lnTo>
                  <a:lnTo>
                    <a:pt x="287070" y="266649"/>
                  </a:lnTo>
                  <a:lnTo>
                    <a:pt x="351218" y="207899"/>
                  </a:lnTo>
                  <a:close/>
                </a:path>
                <a:path w="579119" h="587375">
                  <a:moveTo>
                    <a:pt x="579094" y="135851"/>
                  </a:moveTo>
                  <a:lnTo>
                    <a:pt x="515785" y="135851"/>
                  </a:lnTo>
                  <a:lnTo>
                    <a:pt x="515785" y="0"/>
                  </a:lnTo>
                  <a:lnTo>
                    <a:pt x="429044" y="0"/>
                  </a:lnTo>
                  <a:lnTo>
                    <a:pt x="429044" y="135851"/>
                  </a:lnTo>
                  <a:lnTo>
                    <a:pt x="385483" y="135851"/>
                  </a:lnTo>
                  <a:lnTo>
                    <a:pt x="385483" y="204584"/>
                  </a:lnTo>
                  <a:lnTo>
                    <a:pt x="429044" y="204584"/>
                  </a:lnTo>
                  <a:lnTo>
                    <a:pt x="429044" y="472147"/>
                  </a:lnTo>
                  <a:lnTo>
                    <a:pt x="430911" y="496989"/>
                  </a:lnTo>
                  <a:lnTo>
                    <a:pt x="445871" y="537362"/>
                  </a:lnTo>
                  <a:lnTo>
                    <a:pt x="474560" y="565645"/>
                  </a:lnTo>
                  <a:lnTo>
                    <a:pt x="511975" y="580250"/>
                  </a:lnTo>
                  <a:lnTo>
                    <a:pt x="533793" y="582079"/>
                  </a:lnTo>
                  <a:lnTo>
                    <a:pt x="579094" y="582079"/>
                  </a:lnTo>
                  <a:lnTo>
                    <a:pt x="579094" y="497852"/>
                  </a:lnTo>
                  <a:lnTo>
                    <a:pt x="546620" y="497852"/>
                  </a:lnTo>
                  <a:lnTo>
                    <a:pt x="532803" y="496125"/>
                  </a:lnTo>
                  <a:lnTo>
                    <a:pt x="523062" y="490016"/>
                  </a:lnTo>
                  <a:lnTo>
                    <a:pt x="517385" y="479564"/>
                  </a:lnTo>
                  <a:lnTo>
                    <a:pt x="515785" y="464743"/>
                  </a:lnTo>
                  <a:lnTo>
                    <a:pt x="515785" y="204584"/>
                  </a:lnTo>
                  <a:lnTo>
                    <a:pt x="579094" y="204584"/>
                  </a:lnTo>
                  <a:lnTo>
                    <a:pt x="579094" y="135851"/>
                  </a:lnTo>
                  <a:close/>
                </a:path>
              </a:pathLst>
            </a:custGeom>
            <a:grpFill/>
          </p:spPr>
          <p:txBody>
            <a:bodyPr wrap="square" lIns="0" tIns="0" rIns="0" bIns="0" rtlCol="0"/>
            <a:lstStyle/>
            <a:p>
              <a:endParaRPr>
                <a:solidFill>
                  <a:schemeClr val="bg1"/>
                </a:solidFill>
              </a:endParaRPr>
            </a:p>
          </p:txBody>
        </p:sp>
        <p:sp>
          <p:nvSpPr>
            <p:cNvPr id="36" name="object 27"/>
            <p:cNvSpPr/>
            <p:nvPr/>
          </p:nvSpPr>
          <p:spPr>
            <a:xfrm>
              <a:off x="16453960" y="9736684"/>
              <a:ext cx="347980" cy="457200"/>
            </a:xfrm>
            <a:custGeom>
              <a:avLst/>
              <a:gdLst/>
              <a:ahLst/>
              <a:cxnLst/>
              <a:rect l="l" t="t" r="r" b="b"/>
              <a:pathLst>
                <a:path w="347980" h="457200">
                  <a:moveTo>
                    <a:pt x="336924" y="84227"/>
                  </a:moveTo>
                  <a:lnTo>
                    <a:pt x="172267" y="84227"/>
                  </a:lnTo>
                  <a:lnTo>
                    <a:pt x="211382" y="87176"/>
                  </a:lnTo>
                  <a:lnTo>
                    <a:pt x="239202" y="97735"/>
                  </a:lnTo>
                  <a:lnTo>
                    <a:pt x="255720" y="115903"/>
                  </a:lnTo>
                  <a:lnTo>
                    <a:pt x="260934" y="141681"/>
                  </a:lnTo>
                  <a:lnTo>
                    <a:pt x="260934" y="188769"/>
                  </a:lnTo>
                  <a:lnTo>
                    <a:pt x="140665" y="188769"/>
                  </a:lnTo>
                  <a:lnTo>
                    <a:pt x="108203" y="191510"/>
                  </a:lnTo>
                  <a:lnTo>
                    <a:pt x="55754" y="210853"/>
                  </a:lnTo>
                  <a:lnTo>
                    <a:pt x="20125" y="247148"/>
                  </a:lnTo>
                  <a:lnTo>
                    <a:pt x="2236" y="293787"/>
                  </a:lnTo>
                  <a:lnTo>
                    <a:pt x="0" y="320733"/>
                  </a:lnTo>
                  <a:lnTo>
                    <a:pt x="2575" y="348859"/>
                  </a:lnTo>
                  <a:lnTo>
                    <a:pt x="23178" y="397215"/>
                  </a:lnTo>
                  <a:lnTo>
                    <a:pt x="62841" y="434419"/>
                  </a:lnTo>
                  <a:lnTo>
                    <a:pt x="118619" y="454191"/>
                  </a:lnTo>
                  <a:lnTo>
                    <a:pt x="152738" y="456991"/>
                  </a:lnTo>
                  <a:lnTo>
                    <a:pt x="173602" y="456290"/>
                  </a:lnTo>
                  <a:lnTo>
                    <a:pt x="221825" y="445808"/>
                  </a:lnTo>
                  <a:lnTo>
                    <a:pt x="252414" y="422932"/>
                  </a:lnTo>
                  <a:lnTo>
                    <a:pt x="259290" y="412291"/>
                  </a:lnTo>
                  <a:lnTo>
                    <a:pt x="347696" y="412291"/>
                  </a:lnTo>
                  <a:lnTo>
                    <a:pt x="347696" y="372773"/>
                  </a:lnTo>
                  <a:lnTo>
                    <a:pt x="163356" y="372773"/>
                  </a:lnTo>
                  <a:lnTo>
                    <a:pt x="143197" y="371670"/>
                  </a:lnTo>
                  <a:lnTo>
                    <a:pt x="101201" y="355130"/>
                  </a:lnTo>
                  <a:lnTo>
                    <a:pt x="81599" y="316409"/>
                  </a:lnTo>
                  <a:lnTo>
                    <a:pt x="85963" y="293523"/>
                  </a:lnTo>
                  <a:lnTo>
                    <a:pt x="99932" y="276931"/>
                  </a:lnTo>
                  <a:lnTo>
                    <a:pt x="123504" y="266633"/>
                  </a:lnTo>
                  <a:lnTo>
                    <a:pt x="156675" y="262630"/>
                  </a:lnTo>
                  <a:lnTo>
                    <a:pt x="347696" y="262630"/>
                  </a:lnTo>
                  <a:lnTo>
                    <a:pt x="347696" y="147032"/>
                  </a:lnTo>
                  <a:lnTo>
                    <a:pt x="344291" y="109203"/>
                  </a:lnTo>
                  <a:lnTo>
                    <a:pt x="336924" y="84227"/>
                  </a:lnTo>
                  <a:close/>
                </a:path>
                <a:path w="347980" h="457200">
                  <a:moveTo>
                    <a:pt x="347696" y="412291"/>
                  </a:moveTo>
                  <a:lnTo>
                    <a:pt x="260934" y="412291"/>
                  </a:lnTo>
                  <a:lnTo>
                    <a:pt x="260934" y="451818"/>
                  </a:lnTo>
                  <a:lnTo>
                    <a:pt x="347696" y="451818"/>
                  </a:lnTo>
                  <a:lnTo>
                    <a:pt x="347696" y="412291"/>
                  </a:lnTo>
                  <a:close/>
                </a:path>
                <a:path w="347980" h="457200">
                  <a:moveTo>
                    <a:pt x="347696" y="262630"/>
                  </a:moveTo>
                  <a:lnTo>
                    <a:pt x="260934" y="262630"/>
                  </a:lnTo>
                  <a:lnTo>
                    <a:pt x="260934" y="294891"/>
                  </a:lnTo>
                  <a:lnTo>
                    <a:pt x="259659" y="317802"/>
                  </a:lnTo>
                  <a:lnTo>
                    <a:pt x="240505" y="359434"/>
                  </a:lnTo>
                  <a:lnTo>
                    <a:pt x="188657" y="372257"/>
                  </a:lnTo>
                  <a:lnTo>
                    <a:pt x="163356" y="372773"/>
                  </a:lnTo>
                  <a:lnTo>
                    <a:pt x="347696" y="372773"/>
                  </a:lnTo>
                  <a:lnTo>
                    <a:pt x="347696" y="262630"/>
                  </a:lnTo>
                  <a:close/>
                </a:path>
                <a:path w="347980" h="457200">
                  <a:moveTo>
                    <a:pt x="167984" y="0"/>
                  </a:moveTo>
                  <a:lnTo>
                    <a:pt x="122660" y="3422"/>
                  </a:lnTo>
                  <a:lnTo>
                    <a:pt x="83209" y="15392"/>
                  </a:lnTo>
                  <a:lnTo>
                    <a:pt x="49636" y="35913"/>
                  </a:lnTo>
                  <a:lnTo>
                    <a:pt x="21946" y="64992"/>
                  </a:lnTo>
                  <a:lnTo>
                    <a:pt x="90227" y="118792"/>
                  </a:lnTo>
                  <a:lnTo>
                    <a:pt x="96372" y="109768"/>
                  </a:lnTo>
                  <a:lnTo>
                    <a:pt x="103559" y="102153"/>
                  </a:lnTo>
                  <a:lnTo>
                    <a:pt x="143216" y="85955"/>
                  </a:lnTo>
                  <a:lnTo>
                    <a:pt x="172267" y="84227"/>
                  </a:lnTo>
                  <a:lnTo>
                    <a:pt x="336924" y="84227"/>
                  </a:lnTo>
                  <a:lnTo>
                    <a:pt x="334908" y="77391"/>
                  </a:lnTo>
                  <a:lnTo>
                    <a:pt x="298200" y="31821"/>
                  </a:lnTo>
                  <a:lnTo>
                    <a:pt x="241302" y="7531"/>
                  </a:lnTo>
                  <a:lnTo>
                    <a:pt x="206693" y="1670"/>
                  </a:lnTo>
                  <a:lnTo>
                    <a:pt x="167984" y="0"/>
                  </a:lnTo>
                  <a:close/>
                </a:path>
              </a:pathLst>
            </a:custGeom>
            <a:grpFill/>
          </p:spPr>
          <p:txBody>
            <a:bodyPr wrap="square" lIns="0" tIns="0" rIns="0" bIns="0" rtlCol="0"/>
            <a:lstStyle/>
            <a:p>
              <a:endParaRPr>
                <a:solidFill>
                  <a:schemeClr val="bg1"/>
                </a:solidFill>
              </a:endParaRPr>
            </a:p>
          </p:txBody>
        </p:sp>
      </p:grpSp>
      <p:grpSp>
        <p:nvGrpSpPr>
          <p:cNvPr id="7" name="Grupo 6"/>
          <p:cNvGrpSpPr/>
          <p:nvPr userDrawn="1"/>
        </p:nvGrpSpPr>
        <p:grpSpPr>
          <a:xfrm>
            <a:off x="0" y="6743700"/>
            <a:ext cx="12192000" cy="114300"/>
            <a:chOff x="0" y="5551713"/>
            <a:chExt cx="10842172" cy="1306287"/>
          </a:xfrm>
        </p:grpSpPr>
        <p:sp>
          <p:nvSpPr>
            <p:cNvPr id="8" name="Rectángulo 7"/>
            <p:cNvSpPr/>
            <p:nvPr/>
          </p:nvSpPr>
          <p:spPr>
            <a:xfrm>
              <a:off x="8131629" y="5551715"/>
              <a:ext cx="2710543" cy="1306285"/>
            </a:xfrm>
            <a:prstGeom prst="rect">
              <a:avLst/>
            </a:prstGeom>
            <a:gradFill flip="none" rotWithShape="1">
              <a:gsLst>
                <a:gs pos="100000">
                  <a:srgbClr val="006F91"/>
                </a:gs>
                <a:gs pos="0">
                  <a:srgbClr val="1EAEB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0" y="5551715"/>
              <a:ext cx="2710543" cy="1306285"/>
            </a:xfrm>
            <a:prstGeom prst="rect">
              <a:avLst/>
            </a:prstGeom>
            <a:gradFill flip="none" rotWithShape="1">
              <a:gsLst>
                <a:gs pos="100000">
                  <a:srgbClr val="E67D00"/>
                </a:gs>
                <a:gs pos="0">
                  <a:srgbClr val="FFE61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2710543" y="5551714"/>
              <a:ext cx="2710543" cy="1306285"/>
            </a:xfrm>
            <a:prstGeom prst="rect">
              <a:avLst/>
            </a:prstGeom>
            <a:gradFill flip="none" rotWithShape="1">
              <a:gsLst>
                <a:gs pos="0">
                  <a:srgbClr val="B9C800"/>
                </a:gs>
                <a:gs pos="100000">
                  <a:srgbClr val="458B3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5421086" y="5551713"/>
              <a:ext cx="2710543" cy="1306285"/>
            </a:xfrm>
            <a:prstGeom prst="rect">
              <a:avLst/>
            </a:prstGeom>
            <a:gradFill flip="none" rotWithShape="1">
              <a:gsLst>
                <a:gs pos="70000">
                  <a:srgbClr val="A82463"/>
                </a:gs>
                <a:gs pos="23000">
                  <a:srgbClr val="D4083D"/>
                </a:gs>
                <a:gs pos="100000">
                  <a:srgbClr val="7E40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ítulo 14"/>
          <p:cNvSpPr>
            <a:spLocks noGrp="1"/>
          </p:cNvSpPr>
          <p:nvPr>
            <p:ph type="title" hasCustomPrompt="1"/>
          </p:nvPr>
        </p:nvSpPr>
        <p:spPr>
          <a:xfrm>
            <a:off x="655320" y="474853"/>
            <a:ext cx="7409688" cy="915035"/>
          </a:xfrm>
          <a:prstGeom prst="rect">
            <a:avLst/>
          </a:prstGeom>
        </p:spPr>
        <p:txBody>
          <a:bodyPr/>
          <a:lstStyle>
            <a:lvl1pPr>
              <a:defRPr sz="2800">
                <a:solidFill>
                  <a:srgbClr val="666D71"/>
                </a:solidFill>
                <a:latin typeface="DIN Pro Bold" panose="020B0804020101020102" pitchFamily="34" charset="0"/>
                <a:cs typeface="DIN Pro Bold" panose="020B0804020101020102" pitchFamily="34" charset="0"/>
              </a:defRPr>
            </a:lvl1pPr>
          </a:lstStyle>
          <a:p>
            <a:r>
              <a:rPr lang="es-ES"/>
              <a:t>HAGA CLIC PARA MODIFICAR EL ESTILO DE TÍTULO DEL PATRÓN</a:t>
            </a:r>
            <a:endParaRPr lang="en-US"/>
          </a:p>
        </p:txBody>
      </p:sp>
      <p:sp>
        <p:nvSpPr>
          <p:cNvPr id="16" name="Marcador de texto 13"/>
          <p:cNvSpPr>
            <a:spLocks noGrp="1"/>
          </p:cNvSpPr>
          <p:nvPr>
            <p:ph type="body" sz="quarter" idx="10"/>
          </p:nvPr>
        </p:nvSpPr>
        <p:spPr>
          <a:xfrm>
            <a:off x="655320" y="2010982"/>
            <a:ext cx="10884408" cy="4225925"/>
          </a:xfrm>
          <a:prstGeom prst="rect">
            <a:avLst/>
          </a:prstGeom>
        </p:spPr>
        <p:txBody>
          <a:bodyPr/>
          <a:lstStyle>
            <a:lvl1pPr>
              <a:defRPr>
                <a:solidFill>
                  <a:srgbClr val="666D71"/>
                </a:solidFill>
                <a:latin typeface="DIN Pro Light" panose="020B0504020101010102" pitchFamily="34" charset="0"/>
                <a:cs typeface="DIN Pro Light" panose="020B0504020101010102" pitchFamily="34" charset="0"/>
              </a:defRPr>
            </a:lvl1pPr>
            <a:lvl2pPr>
              <a:defRPr>
                <a:solidFill>
                  <a:srgbClr val="666D71"/>
                </a:solidFill>
                <a:latin typeface="DIN Pro Light" panose="020B0504020101010102" pitchFamily="34" charset="0"/>
                <a:cs typeface="DIN Pro Light" panose="020B0504020101010102" pitchFamily="34" charset="0"/>
              </a:defRPr>
            </a:lvl2pPr>
            <a:lvl3pPr>
              <a:defRPr>
                <a:solidFill>
                  <a:srgbClr val="666D71"/>
                </a:solidFill>
                <a:latin typeface="DIN Pro Light" panose="020B0504020101010102" pitchFamily="34" charset="0"/>
                <a:cs typeface="DIN Pro Light" panose="020B0504020101010102" pitchFamily="34" charset="0"/>
              </a:defRPr>
            </a:lvl3pPr>
            <a:lvl4pPr>
              <a:defRPr>
                <a:solidFill>
                  <a:srgbClr val="666D71"/>
                </a:solidFill>
                <a:latin typeface="DIN Pro Light" panose="020B0504020101010102" pitchFamily="34" charset="0"/>
                <a:cs typeface="DIN Pro Light" panose="020B0504020101010102" pitchFamily="34" charset="0"/>
              </a:defRPr>
            </a:lvl4pPr>
            <a:lvl5pPr>
              <a:defRPr>
                <a:solidFill>
                  <a:srgbClr val="666D71"/>
                </a:solidFill>
                <a:latin typeface="DIN Pro Light" panose="020B0504020101010102" pitchFamily="34" charset="0"/>
                <a:cs typeface="DIN Pro Light" panose="020B0504020101010102"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117596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50"/>
            <a:ext cx="12192000" cy="6858298"/>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50"/>
            <a:ext cx="12192000" cy="6858298"/>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5" name="Imagen 14">
            <a:extLst>
              <a:ext uri="{FF2B5EF4-FFF2-40B4-BE49-F238E27FC236}">
                <a16:creationId xmlns:a16="http://schemas.microsoft.com/office/drawing/2014/main" id="{48622B45-69E8-E654-F840-BE4E7739D6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66" y="0"/>
            <a:ext cx="12191733" cy="6858148"/>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8" name="Imagen 17">
            <a:extLst>
              <a:ext uri="{FF2B5EF4-FFF2-40B4-BE49-F238E27FC236}">
                <a16:creationId xmlns:a16="http://schemas.microsoft.com/office/drawing/2014/main" id="{0AA5E922-FFBC-CB5C-4592-D312DD3455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50"/>
            <a:ext cx="12192000" cy="6858298"/>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5" name="Imagen 14">
            <a:extLst>
              <a:ext uri="{FF2B5EF4-FFF2-40B4-BE49-F238E27FC236}">
                <a16:creationId xmlns:a16="http://schemas.microsoft.com/office/drawing/2014/main" id="{3B05C927-FCF5-0132-3B83-3AA55DB686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6" y="0"/>
            <a:ext cx="12191733" cy="6858148"/>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24/07/2023</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24/07/2023</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inenergiacol.sharepoint.com/sites/GRUPOFONDOSPNER/Shared%20Documents/15%20.FONDOS/2.%20FAZNI/1.%20Comites/CAFAZNI%2085/PRESENTACI&#211;N/NORMATIVIDAD/40378%20(1)%20(1).pdf" TargetMode="Externa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Dec%201073%20de%202015%20DUR%20Administrativo.pdf"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minenergiacol.sharepoint.com/sites/GRUPOFONDOSPNER/Shared%20Documents/15%20.FONDOS/2.%20FAZNI/1.%20Comites/CAFAZNI%2085/PRESENTACI&#211;N/NORMATIVIDAD/40378%20(1)%20(1).pdf" TargetMode="External"/><Relationship Id="rId3" Type="http://schemas.openxmlformats.org/officeDocument/2006/relationships/hyperlink" Target="../Decreto%201124.pdf" TargetMode="External"/><Relationship Id="rId7" Type="http://schemas.openxmlformats.org/officeDocument/2006/relationships/hyperlink" Target="../LEY%201753%20DE%202015_PND.pdf" TargetMode="External"/><Relationship Id="rId2" Type="http://schemas.openxmlformats.org/officeDocument/2006/relationships/hyperlink" Target="../ley_0633_2000.pdf" TargetMode="External"/><Relationship Id="rId1" Type="http://schemas.openxmlformats.org/officeDocument/2006/relationships/slideLayout" Target="../slideLayouts/slideLayout3.xml"/><Relationship Id="rId6" Type="http://schemas.openxmlformats.org/officeDocument/2006/relationships/hyperlink" Target="../DECRETO%201513%20DEL%2019%20DE%20SEPTIEMBRE%20DE%202016.pdf" TargetMode="External"/><Relationship Id="rId5" Type="http://schemas.openxmlformats.org/officeDocument/2006/relationships/hyperlink" Target="../36632-Decreto-1623-11Ago2015.pdf" TargetMode="External"/><Relationship Id="rId4" Type="http://schemas.openxmlformats.org/officeDocument/2006/relationships/hyperlink" Target="../Dec%201073%20de%202015%20DUR%20Administrativo.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minenergiacol.sharepoint.com/sites/GRUPOFONDOSPNER/Shared%20Documents/15%20.FONDOS/2.%20FAZNI/1.%20Comites/CAFAZNI%2085/PRESENTACI&#211;N/NORMATIVIDAD/DECRETO%201513%20DE%202016.pdf" TargetMode="Externa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s://argo.minenergia.gov.co/orfeo/busqueda/busquedaPiloto.php?PHPSESSID=6qrae9l3fr6ihpr5schudstt58&amp;FormName=Search&amp;FormAction=search&amp;s_RADI_NUME_RADI=&amp;s_DOCTO=&amp;s_CUENTAINTERNA=&amp;s_solo_nomb=All&amp;s_RADI_NOMB=0001442023&amp;value_buscar_por=y&amp;y=on&amp;s_entrada=9999&amp;s_desde_dia=19&amp;s_desde_mes=1&amp;s_desde_ano=2023&amp;s_hasta_dia=2&amp;s_hasta_mes=2&amp;s_hasta_ano=2023&amp;s_TDOC_CODI=9999&amp;s_RADI_DEPE_ACTU=&amp;Busqueda=B%C3%BAsqueda#2" TargetMode="Externa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427703" y="1887799"/>
            <a:ext cx="8560904" cy="1781568"/>
          </a:xfrm>
        </p:spPr>
        <p:txBody>
          <a:bodyPr>
            <a:normAutofit/>
          </a:bodyPr>
          <a:lstStyle/>
          <a:p>
            <a:pPr algn="l"/>
            <a:r>
              <a:rPr lang="es-CO" b="1">
                <a:solidFill>
                  <a:schemeClr val="bg1"/>
                </a:solidFill>
                <a:latin typeface="Helvetica" pitchFamily="2" charset="0"/>
              </a:rPr>
              <a:t>COMITÉ </a:t>
            </a:r>
            <a:r>
              <a:rPr lang="es-CO" b="1" err="1">
                <a:solidFill>
                  <a:schemeClr val="bg1"/>
                </a:solidFill>
                <a:latin typeface="Helvetica" pitchFamily="2" charset="0"/>
              </a:rPr>
              <a:t>CAFAZNI</a:t>
            </a:r>
            <a:r>
              <a:rPr lang="es-CO" b="1">
                <a:solidFill>
                  <a:schemeClr val="bg1"/>
                </a:solidFill>
                <a:latin typeface="Helvetica" pitchFamily="2" charset="0"/>
              </a:rPr>
              <a:t> 86</a:t>
            </a:r>
          </a:p>
        </p:txBody>
      </p:sp>
      <p:sp>
        <p:nvSpPr>
          <p:cNvPr id="3" name="CuadroTexto 2">
            <a:extLst>
              <a:ext uri="{FF2B5EF4-FFF2-40B4-BE49-F238E27FC236}">
                <a16:creationId xmlns:a16="http://schemas.microsoft.com/office/drawing/2014/main" id="{E36BCDB8-9EFA-E83B-EBE1-E841C9000D00}"/>
              </a:ext>
            </a:extLst>
          </p:cNvPr>
          <p:cNvSpPr txBox="1"/>
          <p:nvPr/>
        </p:nvSpPr>
        <p:spPr>
          <a:xfrm>
            <a:off x="427703" y="3669367"/>
            <a:ext cx="77724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b="1">
                <a:solidFill>
                  <a:schemeClr val="bg1"/>
                </a:solidFill>
                <a:latin typeface="Helvetica" pitchFamily="2" charset="0"/>
                <a:ea typeface="+mj-ea"/>
                <a:cs typeface="+mj-cs"/>
              </a:rPr>
              <a:t>FONDO DE APOYO FINANCIERO PARA LA ENERGIZACIÓN DE LAS ZONAS NO INTERCONECTADAS - FAZNI</a:t>
            </a:r>
            <a:endParaRPr lang="es-ES" b="1">
              <a:solidFill>
                <a:schemeClr val="bg1"/>
              </a:solidFill>
              <a:latin typeface="Helvetica" pitchFamily="2" charset="0"/>
              <a:ea typeface="+mj-ea"/>
              <a:cs typeface="+mj-cs"/>
            </a:endParaRPr>
          </a:p>
        </p:txBody>
      </p:sp>
      <p:cxnSp>
        <p:nvCxnSpPr>
          <p:cNvPr id="6" name="Conector recto 5">
            <a:extLst>
              <a:ext uri="{FF2B5EF4-FFF2-40B4-BE49-F238E27FC236}">
                <a16:creationId xmlns:a16="http://schemas.microsoft.com/office/drawing/2014/main" id="{EEA4914E-84CB-8A05-CA80-EF57382CF505}"/>
              </a:ext>
            </a:extLst>
          </p:cNvPr>
          <p:cNvCxnSpPr/>
          <p:nvPr/>
        </p:nvCxnSpPr>
        <p:spPr>
          <a:xfrm>
            <a:off x="427703" y="3583858"/>
            <a:ext cx="79493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DF8920D8-436A-A5AF-53D8-E449BBE85031}"/>
              </a:ext>
            </a:extLst>
          </p:cNvPr>
          <p:cNvSpPr txBox="1"/>
          <p:nvPr/>
        </p:nvSpPr>
        <p:spPr>
          <a:xfrm>
            <a:off x="604684" y="5161547"/>
            <a:ext cx="77724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b="1">
                <a:solidFill>
                  <a:schemeClr val="bg1"/>
                </a:solidFill>
                <a:latin typeface="Helvetica" pitchFamily="2" charset="0"/>
                <a:ea typeface="+mj-ea"/>
                <a:cs typeface="+mj-cs"/>
              </a:rPr>
              <a:t>MINISTERIO DE MINAS Y ENERGÍA</a:t>
            </a:r>
          </a:p>
          <a:p>
            <a:pPr algn="just"/>
            <a:r>
              <a:rPr lang="es-MX" b="1">
                <a:solidFill>
                  <a:schemeClr val="bg1"/>
                </a:solidFill>
                <a:latin typeface="Helvetica" pitchFamily="2" charset="0"/>
                <a:ea typeface="+mj-ea"/>
                <a:cs typeface="+mj-cs"/>
              </a:rPr>
              <a:t>JULIO DE 2023</a:t>
            </a:r>
            <a:endParaRPr lang="es-ES" b="1">
              <a:solidFill>
                <a:schemeClr val="bg1"/>
              </a:solidFill>
              <a:latin typeface="Helvetica" pitchFamily="2" charset="0"/>
              <a:ea typeface="+mj-ea"/>
              <a:cs typeface="+mj-cs"/>
            </a:endParaRPr>
          </a:p>
        </p:txBody>
      </p:sp>
    </p:spTree>
    <p:extLst>
      <p:ext uri="{BB962C8B-B14F-4D97-AF65-F5344CB8AC3E}">
        <p14:creationId xmlns:p14="http://schemas.microsoft.com/office/powerpoint/2010/main" val="148297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title"/>
          </p:nvPr>
        </p:nvSpPr>
        <p:spPr>
          <a:xfrm>
            <a:off x="2091172" y="449600"/>
            <a:ext cx="8855477" cy="839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03864"/>
              </a:buClr>
              <a:buSzPts val="2800"/>
              <a:buFont typeface="Helvetica Neue"/>
              <a:buNone/>
            </a:pPr>
            <a:r>
              <a:rPr lang="es-CO" sz="3200" b="1" dirty="0">
                <a:effectLst>
                  <a:outerShdw blurRad="38100" dist="38100" dir="2700000" algn="tl">
                    <a:srgbClr val="000000">
                      <a:alpha val="43137"/>
                    </a:srgbClr>
                  </a:outerShdw>
                </a:effectLst>
                <a:ea typeface="+mj-lt"/>
                <a:cs typeface="+mj-lt"/>
              </a:rPr>
              <a:t>6.1. REINCORPORACIÓN DE RECURSOS PARA EL IPSE</a:t>
            </a:r>
            <a:endParaRPr sz="4000" b="1" dirty="0">
              <a:effectLst>
                <a:outerShdw blurRad="38100" dist="38100" dir="2700000" algn="tl">
                  <a:srgbClr val="000000">
                    <a:alpha val="43137"/>
                  </a:srgbClr>
                </a:outerShdw>
              </a:effectLst>
              <a:ea typeface="+mj-lt"/>
              <a:cs typeface="+mj-lt"/>
            </a:endParaRPr>
          </a:p>
        </p:txBody>
      </p:sp>
      <p:graphicFrame>
        <p:nvGraphicFramePr>
          <p:cNvPr id="41" name="Google Shape;41;p1"/>
          <p:cNvGraphicFramePr/>
          <p:nvPr/>
        </p:nvGraphicFramePr>
        <p:xfrm>
          <a:off x="232096" y="5189612"/>
          <a:ext cx="11727775" cy="1299285"/>
        </p:xfrm>
        <a:graphic>
          <a:graphicData uri="http://schemas.openxmlformats.org/drawingml/2006/table">
            <a:tbl>
              <a:tblPr firstRow="1">
                <a:noFill/>
              </a:tblPr>
              <a:tblGrid>
                <a:gridCol w="1442900">
                  <a:extLst>
                    <a:ext uri="{9D8B030D-6E8A-4147-A177-3AD203B41FA5}">
                      <a16:colId xmlns:a16="http://schemas.microsoft.com/office/drawing/2014/main" val="20000"/>
                    </a:ext>
                  </a:extLst>
                </a:gridCol>
                <a:gridCol w="1595700">
                  <a:extLst>
                    <a:ext uri="{9D8B030D-6E8A-4147-A177-3AD203B41FA5}">
                      <a16:colId xmlns:a16="http://schemas.microsoft.com/office/drawing/2014/main" val="20001"/>
                    </a:ext>
                  </a:extLst>
                </a:gridCol>
                <a:gridCol w="1808250">
                  <a:extLst>
                    <a:ext uri="{9D8B030D-6E8A-4147-A177-3AD203B41FA5}">
                      <a16:colId xmlns:a16="http://schemas.microsoft.com/office/drawing/2014/main" val="20002"/>
                    </a:ext>
                  </a:extLst>
                </a:gridCol>
                <a:gridCol w="1808250">
                  <a:extLst>
                    <a:ext uri="{9D8B030D-6E8A-4147-A177-3AD203B41FA5}">
                      <a16:colId xmlns:a16="http://schemas.microsoft.com/office/drawing/2014/main" val="20003"/>
                    </a:ext>
                  </a:extLst>
                </a:gridCol>
                <a:gridCol w="1808250">
                  <a:extLst>
                    <a:ext uri="{9D8B030D-6E8A-4147-A177-3AD203B41FA5}">
                      <a16:colId xmlns:a16="http://schemas.microsoft.com/office/drawing/2014/main" val="20004"/>
                    </a:ext>
                  </a:extLst>
                </a:gridCol>
                <a:gridCol w="1586625">
                  <a:extLst>
                    <a:ext uri="{9D8B030D-6E8A-4147-A177-3AD203B41FA5}">
                      <a16:colId xmlns:a16="http://schemas.microsoft.com/office/drawing/2014/main" val="20005"/>
                    </a:ext>
                  </a:extLst>
                </a:gridCol>
                <a:gridCol w="1677800">
                  <a:extLst>
                    <a:ext uri="{9D8B030D-6E8A-4147-A177-3AD203B41FA5}">
                      <a16:colId xmlns:a16="http://schemas.microsoft.com/office/drawing/2014/main" val="20006"/>
                    </a:ext>
                  </a:extLst>
                </a:gridCol>
              </a:tblGrid>
              <a:tr h="100950">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CONTRATO</a:t>
                      </a: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EJECUTOR</a:t>
                      </a: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i="0" u="none" strike="noStrike" cap="none">
                          <a:solidFill>
                            <a:srgbClr val="000000"/>
                          </a:solidFill>
                          <a:latin typeface="Helvetica Neue"/>
                          <a:ea typeface="Helvetica Neue"/>
                          <a:cs typeface="Helvetica Neue"/>
                          <a:sym typeface="Helvetica Neue"/>
                        </a:rPr>
                        <a:t>FECHA RECIBO OBRA</a:t>
                      </a:r>
                      <a:endParaRPr sz="1400" b="1" i="0" u="none" strike="noStrike" cap="none">
                        <a:solidFill>
                          <a:srgbClr val="000000"/>
                        </a:solidFill>
                        <a:latin typeface="Helvetica Neue"/>
                        <a:ea typeface="Helvetica Neue"/>
                        <a:cs typeface="Helvetica Neue"/>
                        <a:sym typeface="Helvetica Neue"/>
                      </a:endParaRPr>
                    </a:p>
                  </a:txBody>
                  <a:tcPr marL="9525" marR="9525" marT="9525" marB="0" anchor="ctr"/>
                </a:tc>
                <a:tc>
                  <a:txBody>
                    <a:bodyPr/>
                    <a:lstStyle/>
                    <a:p>
                      <a:pPr marL="0" marR="0" lvl="0" indent="0" algn="ctr" rtl="0">
                        <a:lnSpc>
                          <a:spcPct val="100000"/>
                        </a:lnSpc>
                        <a:spcBef>
                          <a:spcPts val="0"/>
                        </a:spcBef>
                        <a:spcAft>
                          <a:spcPts val="0"/>
                        </a:spcAft>
                        <a:buNone/>
                        <a:defRPr sz="1400" u="none" strike="noStrike" cap="none"/>
                      </a:pPr>
                      <a:r>
                        <a:rPr lang="es-CO" sz="1400" b="1" i="0" u="none" strike="noStrike" cap="none">
                          <a:solidFill>
                            <a:srgbClr val="000000"/>
                          </a:solidFill>
                          <a:latin typeface="Helvetica Neue"/>
                          <a:ea typeface="Helvetica Neue"/>
                          <a:cs typeface="Helvetica Neue"/>
                          <a:sym typeface="Helvetica Neue"/>
                        </a:rPr>
                        <a:t>FECHA LIQUIDACIÓN CONTRATO</a:t>
                      </a:r>
                      <a:endParaRPr sz="1400" b="1" i="0" u="none" strike="noStrike" cap="none">
                        <a:solidFill>
                          <a:srgbClr val="000000"/>
                        </a:solidFill>
                        <a:latin typeface="Helvetica Neue"/>
                        <a:ea typeface="Helvetica Neue"/>
                        <a:cs typeface="Helvetica Neue"/>
                        <a:sym typeface="Helvetica Neue"/>
                      </a:endParaRPr>
                    </a:p>
                  </a:txBody>
                  <a:tcPr marL="9525" marR="9525" marT="9525" marB="0" anchor="ctr"/>
                </a:tc>
                <a:tc>
                  <a:txBody>
                    <a:bodyPr/>
                    <a:lstStyle/>
                    <a:p>
                      <a:pPr marL="0" marR="0" lvl="0" indent="0" algn="ctr" rtl="0">
                        <a:lnSpc>
                          <a:spcPct val="100000"/>
                        </a:lnSpc>
                        <a:spcBef>
                          <a:spcPts val="0"/>
                        </a:spcBef>
                        <a:spcAft>
                          <a:spcPts val="0"/>
                        </a:spcAft>
                        <a:buNone/>
                        <a:defRPr sz="1400" u="none" strike="noStrike" cap="none"/>
                      </a:pPr>
                      <a:r>
                        <a:rPr lang="es-CO" sz="1400" b="1" i="0" u="none" strike="noStrike" cap="none">
                          <a:solidFill>
                            <a:srgbClr val="000000"/>
                          </a:solidFill>
                          <a:latin typeface="Helvetica Neue"/>
                          <a:ea typeface="Helvetica Neue"/>
                          <a:cs typeface="Helvetica Neue"/>
                          <a:sym typeface="Helvetica Neue"/>
                        </a:rPr>
                        <a:t>UBICACIÓN</a:t>
                      </a:r>
                      <a:endParaRPr sz="1400" b="1" i="0" u="none" strike="noStrike" cap="none">
                        <a:solidFill>
                          <a:srgbClr val="000000"/>
                        </a:solidFill>
                        <a:latin typeface="Helvetica Neue"/>
                        <a:ea typeface="Helvetica Neue"/>
                        <a:cs typeface="Helvetica Neue"/>
                        <a:sym typeface="Helvetica Neue"/>
                      </a:endParaRPr>
                    </a:p>
                  </a:txBody>
                  <a:tcPr marL="9525" marR="9525" marT="9525" marB="0" anchor="ctr"/>
                </a:tc>
                <a:tc>
                  <a:txBody>
                    <a:bodyPr/>
                    <a:lstStyle/>
                    <a:p>
                      <a:pPr marL="0" marR="0" lvl="0" indent="0" algn="ctr" rtl="0">
                        <a:lnSpc>
                          <a:spcPct val="100000"/>
                        </a:lnSpc>
                        <a:spcBef>
                          <a:spcPts val="0"/>
                        </a:spcBef>
                        <a:spcAft>
                          <a:spcPts val="0"/>
                        </a:spcAft>
                        <a:buNone/>
                        <a:defRPr sz="1400" u="none" strike="noStrike" cap="none"/>
                      </a:pPr>
                      <a:r>
                        <a:rPr lang="es-CO" sz="1400" b="1" i="0" u="none" strike="noStrike" cap="none">
                          <a:solidFill>
                            <a:srgbClr val="000000"/>
                          </a:solidFill>
                          <a:latin typeface="Helvetica Neue"/>
                          <a:ea typeface="Helvetica Neue"/>
                          <a:cs typeface="Helvetica Neue"/>
                          <a:sym typeface="Helvetica Neue"/>
                        </a:rPr>
                        <a:t>VALOR TOTAL CONTRATO</a:t>
                      </a:r>
                      <a:endParaRPr sz="1400" b="1" i="0" u="none" strike="noStrike" cap="none">
                        <a:solidFill>
                          <a:srgbClr val="000000"/>
                        </a:solidFill>
                        <a:latin typeface="Helvetica Neue"/>
                        <a:ea typeface="Helvetica Neue"/>
                        <a:cs typeface="Helvetica Neue"/>
                        <a:sym typeface="Helvetica Neue"/>
                      </a:endParaRPr>
                    </a:p>
                  </a:txBody>
                  <a:tcPr marL="9525" marR="9525" marT="9525"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VALOR A REINTEGRAR AL IPSE</a:t>
                      </a:r>
                      <a:endParaRPr sz="1400" b="1" i="0" u="none" strike="noStrike" cap="none">
                        <a:solidFill>
                          <a:srgbClr val="000000"/>
                        </a:solidFill>
                        <a:latin typeface="Calibri"/>
                        <a:ea typeface="Calibri"/>
                        <a:cs typeface="Calibri"/>
                        <a:sym typeface="Calibri"/>
                      </a:endParaRPr>
                    </a:p>
                  </a:txBody>
                  <a:tcPr marL="4800" marR="4800" marT="4800" marB="0" anchor="ctr"/>
                </a:tc>
                <a:extLst>
                  <a:ext uri="{0D108BD9-81ED-4DB2-BD59-A6C34878D82A}">
                    <a16:rowId xmlns:a16="http://schemas.microsoft.com/office/drawing/2014/main" val="10000"/>
                  </a:ext>
                </a:extLst>
              </a:tr>
              <a:tr h="264400">
                <a:tc>
                  <a:txBody>
                    <a:bodyPr/>
                    <a:lstStyle/>
                    <a:p>
                      <a:pPr marL="0" marR="0" lvl="0" indent="0" algn="ctr" rtl="0">
                        <a:lnSpc>
                          <a:spcPct val="100000"/>
                        </a:lnSpc>
                        <a:spcBef>
                          <a:spcPts val="0"/>
                        </a:spcBef>
                        <a:spcAft>
                          <a:spcPts val="0"/>
                        </a:spcAft>
                        <a:buNone/>
                        <a:defRPr sz="1400" u="none" strike="noStrike" cap="none"/>
                      </a:pPr>
                      <a:r>
                        <a:rPr lang="es-CO" sz="1400" b="0" u="none" strike="noStrike" cap="none">
                          <a:solidFill>
                            <a:srgbClr val="000000"/>
                          </a:solidFill>
                        </a:rPr>
                        <a:t>FAZNI-GGC-597 </a:t>
                      </a:r>
                      <a:endParaRPr/>
                    </a:p>
                    <a:p>
                      <a:pPr marL="0" marR="0" lvl="0" indent="0" algn="ctr" rtl="0">
                        <a:lnSpc>
                          <a:spcPct val="100000"/>
                        </a:lnSpc>
                        <a:spcBef>
                          <a:spcPts val="0"/>
                        </a:spcBef>
                        <a:spcAft>
                          <a:spcPts val="0"/>
                        </a:spcAft>
                        <a:buNone/>
                        <a:defRPr sz="1400" u="none" strike="noStrike" cap="none"/>
                      </a:pPr>
                      <a:r>
                        <a:rPr lang="es-CO" sz="1400" b="0" u="none" strike="noStrike" cap="none">
                          <a:solidFill>
                            <a:srgbClr val="000000"/>
                          </a:solidFill>
                        </a:rPr>
                        <a:t>IPSE-098 2017</a:t>
                      </a:r>
                      <a:endParaRPr sz="1400" b="0"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0" u="none" strike="noStrike" cap="none">
                          <a:solidFill>
                            <a:srgbClr val="000000"/>
                          </a:solidFill>
                        </a:rPr>
                        <a:t>GENSA S.A. E.S.P.</a:t>
                      </a:r>
                      <a:endParaRPr sz="1400" b="0"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0" i="0" u="none" strike="noStrike" cap="none">
                          <a:solidFill>
                            <a:srgbClr val="000000"/>
                          </a:solidFill>
                          <a:latin typeface="Calibri"/>
                          <a:ea typeface="Calibri"/>
                          <a:cs typeface="Calibri"/>
                          <a:sym typeface="Calibri"/>
                        </a:rPr>
                        <a:t>19/06/2019</a:t>
                      </a:r>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0" i="0" u="none" strike="noStrike" cap="none">
                          <a:solidFill>
                            <a:srgbClr val="000000"/>
                          </a:solidFill>
                          <a:latin typeface="Calibri"/>
                          <a:ea typeface="Calibri"/>
                          <a:cs typeface="Calibri"/>
                          <a:sym typeface="Calibri"/>
                        </a:rPr>
                        <a:t>22/08/2022</a:t>
                      </a:r>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0" i="0" u="none" strike="noStrike" cap="none">
                          <a:solidFill>
                            <a:srgbClr val="000000"/>
                          </a:solidFill>
                          <a:latin typeface="Calibri"/>
                          <a:ea typeface="Calibri"/>
                          <a:cs typeface="Calibri"/>
                          <a:sym typeface="Calibri"/>
                        </a:rPr>
                        <a:t>Puerto Libertador, Córdoba</a:t>
                      </a:r>
                      <a:endParaRPr/>
                    </a:p>
                  </a:txBody>
                  <a:tcPr marL="4800" marR="4800" marT="4800" marB="0" anchor="ctr"/>
                </a:tc>
                <a:tc>
                  <a:txBody>
                    <a:bodyPr/>
                    <a:lstStyle/>
                    <a:p>
                      <a:pPr marL="0" marR="0" lvl="0" indent="0" algn="ctr" rtl="0">
                        <a:lnSpc>
                          <a:spcPct val="100000"/>
                        </a:lnSpc>
                        <a:spcBef>
                          <a:spcPts val="0"/>
                        </a:spcBef>
                        <a:spcAft>
                          <a:spcPts val="0"/>
                        </a:spcAft>
                        <a:buClr>
                          <a:schemeClr val="dk1"/>
                        </a:buClr>
                        <a:buSzPts val="1400"/>
                        <a:buFont typeface="Helvetica Neue"/>
                        <a:buNone/>
                        <a:defRPr sz="1400" u="none" strike="noStrike" cap="none"/>
                      </a:pPr>
                      <a:r>
                        <a:rPr lang="es-CO" sz="1400" b="0" i="0" u="none" strike="noStrike" cap="none">
                          <a:solidFill>
                            <a:schemeClr val="dk1"/>
                          </a:solidFill>
                          <a:latin typeface="Helvetica Neue"/>
                          <a:ea typeface="Helvetica Neue"/>
                          <a:cs typeface="Helvetica Neue"/>
                          <a:sym typeface="Helvetica Neue"/>
                        </a:rPr>
                        <a:t>$  1.841.835.932,00</a:t>
                      </a:r>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 $33.336.875,08 </a:t>
                      </a:r>
                      <a:endParaRPr sz="1400" b="1" i="0" u="none" strike="noStrike" cap="none">
                        <a:solidFill>
                          <a:srgbClr val="000000"/>
                        </a:solidFill>
                        <a:latin typeface="Calibri"/>
                        <a:ea typeface="Calibri"/>
                        <a:cs typeface="Calibri"/>
                        <a:sym typeface="Calibri"/>
                      </a:endParaRPr>
                    </a:p>
                  </a:txBody>
                  <a:tcPr marL="4800" marR="4800" marT="4800" marB="0" anchor="ctr"/>
                </a:tc>
                <a:extLst>
                  <a:ext uri="{0D108BD9-81ED-4DB2-BD59-A6C34878D82A}">
                    <a16:rowId xmlns:a16="http://schemas.microsoft.com/office/drawing/2014/main" val="10001"/>
                  </a:ext>
                </a:extLst>
              </a:tr>
              <a:tr h="174025">
                <a:tc>
                  <a:txBody>
                    <a:bodyPr/>
                    <a:lstStyle/>
                    <a:p>
                      <a:pPr marL="0" marR="0" lvl="0" indent="0" algn="l" rtl="0">
                        <a:lnSpc>
                          <a:spcPct val="100000"/>
                        </a:lnSpc>
                        <a:spcBef>
                          <a:spcPts val="0"/>
                        </a:spcBef>
                        <a:spcAft>
                          <a:spcPts val="0"/>
                        </a:spcAft>
                        <a:buNone/>
                        <a:defRPr sz="1400" u="none" strike="noStrike" cap="none"/>
                      </a:pPr>
                      <a:endParaRPr sz="1400" b="0" i="0" u="none" strike="noStrike" cap="none">
                        <a:solidFill>
                          <a:srgbClr val="000000"/>
                        </a:solidFill>
                        <a:latin typeface="Calibri"/>
                        <a:ea typeface="Calibri"/>
                        <a:cs typeface="Calibri"/>
                        <a:sym typeface="Calibri"/>
                      </a:endParaRPr>
                    </a:p>
                  </a:txBody>
                  <a:tcPr marL="4800" marR="4800" marT="4800" marB="0" anchor="b"/>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 </a:t>
                      </a: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TOTAL</a:t>
                      </a: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 $33.336.875,08 </a:t>
                      </a:r>
                      <a:endParaRPr sz="1400" b="1" i="0" u="none" strike="noStrike" cap="none">
                        <a:solidFill>
                          <a:srgbClr val="000000"/>
                        </a:solidFill>
                        <a:latin typeface="Calibri"/>
                        <a:ea typeface="Calibri"/>
                        <a:cs typeface="Calibri"/>
                        <a:sym typeface="Calibri"/>
                      </a:endParaRPr>
                    </a:p>
                  </a:txBody>
                  <a:tcPr marL="4800" marR="4800" marT="4800" marB="0" anchor="ctr"/>
                </a:tc>
                <a:extLst>
                  <a:ext uri="{0D108BD9-81ED-4DB2-BD59-A6C34878D82A}">
                    <a16:rowId xmlns:a16="http://schemas.microsoft.com/office/drawing/2014/main" val="10002"/>
                  </a:ext>
                </a:extLst>
              </a:tr>
            </a:tbl>
          </a:graphicData>
        </a:graphic>
      </p:graphicFrame>
      <p:graphicFrame>
        <p:nvGraphicFramePr>
          <p:cNvPr id="42" name="Google Shape;42;p1"/>
          <p:cNvGraphicFramePr/>
          <p:nvPr>
            <p:extLst>
              <p:ext uri="{D42A27DB-BD31-4B8C-83A1-F6EECF244321}">
                <p14:modId xmlns:p14="http://schemas.microsoft.com/office/powerpoint/2010/main" val="1349287594"/>
              </p:ext>
            </p:extLst>
          </p:nvPr>
        </p:nvGraphicFramePr>
        <p:xfrm>
          <a:off x="2229253" y="1700933"/>
          <a:ext cx="8164275" cy="2690825"/>
        </p:xfrm>
        <a:graphic>
          <a:graphicData uri="http://schemas.openxmlformats.org/drawingml/2006/table">
            <a:tbl>
              <a:tblPr>
                <a:noFill/>
              </a:tblPr>
              <a:tblGrid>
                <a:gridCol w="3902525">
                  <a:extLst>
                    <a:ext uri="{9D8B030D-6E8A-4147-A177-3AD203B41FA5}">
                      <a16:colId xmlns:a16="http://schemas.microsoft.com/office/drawing/2014/main" val="20000"/>
                    </a:ext>
                  </a:extLst>
                </a:gridCol>
                <a:gridCol w="2130875">
                  <a:extLst>
                    <a:ext uri="{9D8B030D-6E8A-4147-A177-3AD203B41FA5}">
                      <a16:colId xmlns:a16="http://schemas.microsoft.com/office/drawing/2014/main" val="20001"/>
                    </a:ext>
                  </a:extLst>
                </a:gridCol>
                <a:gridCol w="2130875">
                  <a:extLst>
                    <a:ext uri="{9D8B030D-6E8A-4147-A177-3AD203B41FA5}">
                      <a16:colId xmlns:a16="http://schemas.microsoft.com/office/drawing/2014/main" val="20002"/>
                    </a:ext>
                  </a:extLst>
                </a:gridCol>
              </a:tblGrid>
              <a:tr h="261925">
                <a:tc>
                  <a:txBody>
                    <a:bodyPr/>
                    <a:lstStyle/>
                    <a:p>
                      <a:pPr marL="0" marR="0" lvl="0" indent="0" algn="ctr" rtl="0">
                        <a:lnSpc>
                          <a:spcPct val="100000"/>
                        </a:lnSpc>
                        <a:spcBef>
                          <a:spcPts val="0"/>
                        </a:spcBef>
                        <a:spcAft>
                          <a:spcPts val="0"/>
                        </a:spcAft>
                        <a:buClr>
                          <a:schemeClr val="lt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lt1"/>
                          </a:solidFill>
                          <a:latin typeface="Helvetica Neue"/>
                          <a:ea typeface="Helvetica Neue"/>
                          <a:cs typeface="Helvetica Neue"/>
                          <a:sym typeface="Helvetica Neue"/>
                        </a:rPr>
                        <a:t>VALOR INICIAL DEL CONTRATO</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0B510"/>
                    </a:solidFill>
                  </a:tcPr>
                </a:tc>
                <a:tc gridSpan="2">
                  <a:txBody>
                    <a:bodyPr/>
                    <a:lstStyle/>
                    <a:p>
                      <a:pPr marL="0" marR="0" lvl="0" indent="0" algn="ctr" rtl="0">
                        <a:lnSpc>
                          <a:spcPct val="100000"/>
                        </a:lnSpc>
                        <a:spcBef>
                          <a:spcPts val="0"/>
                        </a:spcBef>
                        <a:spcAft>
                          <a:spcPts val="0"/>
                        </a:spcAft>
                        <a:buClr>
                          <a:schemeClr val="dk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dk1"/>
                          </a:solidFill>
                          <a:latin typeface="Helvetica Neue"/>
                          <a:ea typeface="Helvetica Neue"/>
                          <a:cs typeface="Helvetica Neue"/>
                          <a:sym typeface="Helvetica Neue"/>
                        </a:rPr>
                        <a:t>$ 1.895.720.000,00</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hMerge="1">
                  <a:txBody>
                    <a:bodyPr/>
                    <a:lstStyle/>
                    <a:p>
                      <a:endParaRPr lang="es-ES"/>
                    </a:p>
                  </a:txBody>
                  <a:tcPr/>
                </a:tc>
                <a:extLst>
                  <a:ext uri="{0D108BD9-81ED-4DB2-BD59-A6C34878D82A}">
                    <a16:rowId xmlns:a16="http://schemas.microsoft.com/office/drawing/2014/main" val="10000"/>
                  </a:ext>
                </a:extLst>
              </a:tr>
              <a:tr h="445300">
                <a:tc>
                  <a:txBody>
                    <a:bodyPr/>
                    <a:lstStyle/>
                    <a:p>
                      <a:pPr marL="0" marR="0" lvl="0" indent="0" algn="ctr" rtl="0">
                        <a:lnSpc>
                          <a:spcPct val="100000"/>
                        </a:lnSpc>
                        <a:spcBef>
                          <a:spcPts val="0"/>
                        </a:spcBef>
                        <a:spcAft>
                          <a:spcPts val="0"/>
                        </a:spcAft>
                        <a:buClr>
                          <a:schemeClr val="lt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lt1"/>
                          </a:solidFill>
                          <a:latin typeface="Helvetica Neue"/>
                          <a:ea typeface="Helvetica Neue"/>
                          <a:cs typeface="Helvetica Neue"/>
                          <a:sym typeface="Helvetica Neue"/>
                        </a:rPr>
                        <a:t>VALOR DEL CONTRATO MODIFICADO OTROSÌ No. 4</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0B510"/>
                    </a:solidFill>
                  </a:tcPr>
                </a:tc>
                <a:tc gridSpan="2">
                  <a:txBody>
                    <a:bodyPr/>
                    <a:lstStyle/>
                    <a:p>
                      <a:pPr marL="0" marR="0" lvl="0" indent="0" algn="ctr" rtl="0">
                        <a:lnSpc>
                          <a:spcPct val="100000"/>
                        </a:lnSpc>
                        <a:spcBef>
                          <a:spcPts val="0"/>
                        </a:spcBef>
                        <a:spcAft>
                          <a:spcPts val="0"/>
                        </a:spcAft>
                        <a:buClr>
                          <a:schemeClr val="dk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dk1"/>
                          </a:solidFill>
                          <a:latin typeface="Helvetica Neue"/>
                          <a:ea typeface="Helvetica Neue"/>
                          <a:cs typeface="Helvetica Neue"/>
                          <a:sym typeface="Helvetica Neue"/>
                        </a:rPr>
                        <a:t>$  1.841.835.932,00</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hMerge="1">
                  <a:txBody>
                    <a:bodyPr/>
                    <a:lstStyle/>
                    <a:p>
                      <a:endParaRPr lang="es-ES"/>
                    </a:p>
                  </a:txBody>
                  <a:tcPr/>
                </a:tc>
                <a:extLst>
                  <a:ext uri="{0D108BD9-81ED-4DB2-BD59-A6C34878D82A}">
                    <a16:rowId xmlns:a16="http://schemas.microsoft.com/office/drawing/2014/main" val="10001"/>
                  </a:ext>
                </a:extLst>
              </a:tr>
              <a:tr h="445300">
                <a:tc>
                  <a:txBody>
                    <a:bodyPr/>
                    <a:lstStyle/>
                    <a:p>
                      <a:pPr marL="0" marR="0" lvl="0" indent="0" algn="ctr" rtl="0">
                        <a:lnSpc>
                          <a:spcPct val="100000"/>
                        </a:lnSpc>
                        <a:spcBef>
                          <a:spcPts val="0"/>
                        </a:spcBef>
                        <a:spcAft>
                          <a:spcPts val="0"/>
                        </a:spcAft>
                        <a:buClr>
                          <a:schemeClr val="lt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lt1"/>
                          </a:solidFill>
                          <a:latin typeface="Helvetica Neue"/>
                          <a:ea typeface="Helvetica Neue"/>
                          <a:cs typeface="Helvetica Neue"/>
                          <a:sym typeface="Helvetica Neue"/>
                        </a:rPr>
                        <a:t>DIFERENCIA ENTRE EL VALOR INICIAL Y VALOR MODIFICADO DEL CONTRATO</a:t>
                      </a:r>
                      <a:endParaRPr/>
                    </a:p>
                  </a:txBody>
                  <a:tcPr marL="91450" marR="91450" marT="45725" marB="45725" anchor="ctr">
                    <a:lnL w="9525" cap="flat" cmpd="sng">
                      <a:solidFill>
                        <a:schemeClr val="lt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0B510"/>
                    </a:solidFill>
                  </a:tcPr>
                </a:tc>
                <a:tc gridSpan="2">
                  <a:txBody>
                    <a:bodyPr/>
                    <a:lstStyle/>
                    <a:p>
                      <a:pPr marL="0" marR="0" lvl="0" indent="0" algn="ctr" rtl="0">
                        <a:lnSpc>
                          <a:spcPct val="100000"/>
                        </a:lnSpc>
                        <a:spcBef>
                          <a:spcPts val="0"/>
                        </a:spcBef>
                        <a:spcAft>
                          <a:spcPts val="0"/>
                        </a:spcAft>
                        <a:buClr>
                          <a:schemeClr val="dk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dk1"/>
                          </a:solidFill>
                          <a:latin typeface="Helvetica Neue"/>
                          <a:ea typeface="Helvetica Neue"/>
                          <a:cs typeface="Helvetica Neue"/>
                          <a:sym typeface="Helvetica Neue"/>
                        </a:rPr>
                        <a:t>$53.884.068,00</a:t>
                      </a:r>
                      <a:endParaRPr/>
                    </a:p>
                  </a:txBody>
                  <a:tcPr marL="91450" marR="91450" marT="45725" marB="45725" anchor="ctr">
                    <a:lnL w="9525" cap="flat" cmpd="sng" algn="ctr">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hMerge="1">
                  <a:txBody>
                    <a:bodyPr/>
                    <a:lstStyle/>
                    <a:p>
                      <a:endParaRPr lang="es-ES"/>
                    </a:p>
                  </a:txBody>
                  <a:tcPr/>
                </a:tc>
                <a:extLst>
                  <a:ext uri="{0D108BD9-81ED-4DB2-BD59-A6C34878D82A}">
                    <a16:rowId xmlns:a16="http://schemas.microsoft.com/office/drawing/2014/main" val="10004"/>
                  </a:ext>
                </a:extLst>
              </a:tr>
              <a:tr h="1349675">
                <a:tc>
                  <a:txBody>
                    <a:bodyPr/>
                    <a:lstStyle/>
                    <a:p>
                      <a:pPr marL="0" marR="0" lvl="0" indent="0" algn="ctr" rtl="0">
                        <a:lnSpc>
                          <a:spcPct val="100000"/>
                        </a:lnSpc>
                        <a:spcBef>
                          <a:spcPts val="0"/>
                        </a:spcBef>
                        <a:spcAft>
                          <a:spcPts val="0"/>
                        </a:spcAft>
                        <a:buClr>
                          <a:schemeClr val="lt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lt1"/>
                          </a:solidFill>
                          <a:latin typeface="Helvetica Neue"/>
                          <a:ea typeface="Helvetica Neue"/>
                          <a:cs typeface="Helvetica Neue"/>
                          <a:sym typeface="Helvetica Neue"/>
                        </a:rPr>
                        <a:t>VALOR PROPORCIONA</a:t>
                      </a:r>
                      <a:r>
                        <a:rPr lang="es-CO" b="1">
                          <a:solidFill>
                            <a:schemeClr val="lt1"/>
                          </a:solidFill>
                          <a:latin typeface="Helvetica Neue"/>
                          <a:ea typeface="Helvetica Neue"/>
                          <a:cs typeface="Helvetica Neue"/>
                          <a:sym typeface="Helvetica Neue"/>
                        </a:rPr>
                        <a:t>L</a:t>
                      </a:r>
                      <a:r>
                        <a:rPr lang="es-CO" sz="1400" b="1" i="0" u="none" strike="noStrike" cap="none">
                          <a:solidFill>
                            <a:schemeClr val="lt1"/>
                          </a:solidFill>
                          <a:latin typeface="Helvetica Neue"/>
                          <a:ea typeface="Helvetica Neue"/>
                          <a:cs typeface="Helvetica Neue"/>
                          <a:sym typeface="Helvetica Neue"/>
                        </a:rPr>
                        <a:t> CORRESPONDIENTE AL MME Y AL IPSE</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0B510"/>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u="none" strike="noStrike" cap="none">
                          <a:solidFill>
                            <a:schemeClr val="dk1"/>
                          </a:solidFill>
                          <a:latin typeface="Helvetica Neue"/>
                          <a:ea typeface="Helvetica Neue"/>
                          <a:cs typeface="Helvetica Neue"/>
                          <a:sym typeface="Helvetica Neue"/>
                        </a:rPr>
                        <a:t> MME (38.13%) $ 20.547.192,92</a:t>
                      </a:r>
                      <a:endParaRPr sz="1800" u="none" strike="noStrike" cap="none"/>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u="none" strike="noStrike" cap="none">
                          <a:solidFill>
                            <a:srgbClr val="000000"/>
                          </a:solidFill>
                          <a:latin typeface="Helvetica Neue"/>
                          <a:ea typeface="Helvetica Neue"/>
                          <a:cs typeface="Helvetica Neue"/>
                          <a:sym typeface="Helvetica Neue"/>
                        </a:rPr>
                        <a:t>IPSE (61.87%) $ 33.336.875,08</a:t>
                      </a:r>
                      <a:endParaRPr sz="1800" u="none" strike="noStrike" cap="none"/>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bl>
          </a:graphicData>
        </a:graphic>
      </p:graphicFrame>
      <p:cxnSp>
        <p:nvCxnSpPr>
          <p:cNvPr id="43" name="Google Shape;43;p1"/>
          <p:cNvCxnSpPr/>
          <p:nvPr/>
        </p:nvCxnSpPr>
        <p:spPr>
          <a:xfrm flipH="1">
            <a:off x="7580874" y="3338605"/>
            <a:ext cx="542400" cy="255300"/>
          </a:xfrm>
          <a:prstGeom prst="straightConnector1">
            <a:avLst/>
          </a:prstGeom>
          <a:noFill/>
          <a:ln w="57150" cap="flat" cmpd="sng">
            <a:solidFill>
              <a:srgbClr val="BF9000"/>
            </a:solidFill>
            <a:prstDash val="solid"/>
            <a:miter lim="800000"/>
            <a:headEnd type="none" w="sm" len="sm"/>
            <a:tailEnd type="triangle" w="med" len="med"/>
          </a:ln>
        </p:spPr>
      </p:cxnSp>
      <p:cxnSp>
        <p:nvCxnSpPr>
          <p:cNvPr id="44" name="Google Shape;44;p1"/>
          <p:cNvCxnSpPr/>
          <p:nvPr/>
        </p:nvCxnSpPr>
        <p:spPr>
          <a:xfrm>
            <a:off x="8123274" y="3338605"/>
            <a:ext cx="606000" cy="255300"/>
          </a:xfrm>
          <a:prstGeom prst="straightConnector1">
            <a:avLst/>
          </a:prstGeom>
          <a:noFill/>
          <a:ln w="57150" cap="flat" cmpd="sng">
            <a:solidFill>
              <a:srgbClr val="BF9000"/>
            </a:solidFill>
            <a:prstDash val="solid"/>
            <a:miter lim="800000"/>
            <a:headEnd type="none" w="sm" len="sm"/>
            <a:tailEnd type="triangle" w="med" len="med"/>
          </a:ln>
        </p:spPr>
      </p:cxnSp>
      <p:cxnSp>
        <p:nvCxnSpPr>
          <p:cNvPr id="2" name="Conector recto 1">
            <a:extLst>
              <a:ext uri="{FF2B5EF4-FFF2-40B4-BE49-F238E27FC236}">
                <a16:creationId xmlns:a16="http://schemas.microsoft.com/office/drawing/2014/main" id="{5CE52085-8B59-FFD7-96E1-4BA6012EDD25}"/>
              </a:ext>
            </a:extLst>
          </p:cNvPr>
          <p:cNvCxnSpPr>
            <a:cxnSpLocks/>
          </p:cNvCxnSpPr>
          <p:nvPr/>
        </p:nvCxnSpPr>
        <p:spPr>
          <a:xfrm>
            <a:off x="2229253" y="1244916"/>
            <a:ext cx="842323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A296E625-8089-6603-649D-81D3B8CC9817}"/>
              </a:ext>
            </a:extLst>
          </p:cNvPr>
          <p:cNvCxnSpPr>
            <a:cxnSpLocks/>
          </p:cNvCxnSpPr>
          <p:nvPr/>
        </p:nvCxnSpPr>
        <p:spPr>
          <a:xfrm>
            <a:off x="2180576" y="251300"/>
            <a:ext cx="828557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651 de 2020</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304800" y="2470484"/>
            <a:ext cx="11582400" cy="2406315"/>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base"/>
            <a:r>
              <a:rPr lang="es-ES" sz="1600">
                <a:solidFill>
                  <a:prstClr val="black"/>
                </a:solidFill>
                <a:latin typeface="+mj-lt"/>
              </a:rPr>
              <a:t>(</a:t>
            </a:r>
            <a:r>
              <a:rPr lang="es-ES" sz="1600" err="1">
                <a:solidFill>
                  <a:prstClr val="black"/>
                </a:solidFill>
                <a:latin typeface="+mj-lt"/>
              </a:rPr>
              <a:t>iv</a:t>
            </a:r>
            <a:r>
              <a:rPr lang="es-ES" sz="1600">
                <a:solidFill>
                  <a:prstClr val="black"/>
                </a:solidFill>
                <a:latin typeface="+mj-lt"/>
              </a:rPr>
              <a:t>) Cuarto Pago, correspondiente a la suma de SEISCIENTOS VEINTINUEVE MILLONES CUATROCIENTOS NOVENTA Y CUATRO MIL OCHOCIENTOS CUARENTA Y CINCO PESOS CON CINCUENTA CENTAVOS ($629.494.845,50), del valor aprobado para la vigencia 2021 para este contrato, cuando EL CONTRATISTA presente a EL MINISTERIO el acta de avance de instalación mínimo del 60% de las instalaciones recibidas por al interventoría y entregadas y recibidas por los usuarios objeto del presente contrato y el informe del interventor que certifique dicho avance de este. </a:t>
            </a:r>
          </a:p>
          <a:p>
            <a:pPr algn="just" fontAlgn="base"/>
            <a:endParaRPr lang="es-MX" sz="1600">
              <a:solidFill>
                <a:prstClr val="black"/>
              </a:solidFill>
              <a:latin typeface="+mj-lt"/>
            </a:endParaRPr>
          </a:p>
          <a:p>
            <a:pPr marL="0" lvl="0" indent="0" algn="just">
              <a:buNone/>
              <a:defRPr/>
            </a:pPr>
            <a:r>
              <a:rPr lang="es-MX" sz="1600">
                <a:solidFill>
                  <a:prstClr val="black"/>
                </a:solidFill>
                <a:latin typeface="+mj-lt"/>
              </a:rPr>
              <a:t>Adicionalmente teniendo en cuenta el avance reportado por </a:t>
            </a:r>
            <a:r>
              <a:rPr lang="es-CO" sz="1600">
                <a:solidFill>
                  <a:prstClr val="black"/>
                </a:solidFill>
                <a:latin typeface="+mj-lt"/>
              </a:rPr>
              <a:t>la interventoría “</a:t>
            </a:r>
            <a:r>
              <a:rPr lang="es-ES" sz="1600">
                <a:solidFill>
                  <a:prstClr val="black"/>
                </a:solidFill>
                <a:latin typeface="+mj-lt"/>
              </a:rPr>
              <a:t>CONSORCIO INTERVENTORIA FAZNI PI”</a:t>
            </a:r>
            <a:r>
              <a:rPr lang="es-CO" sz="1600">
                <a:solidFill>
                  <a:prstClr val="black"/>
                </a:solidFill>
                <a:latin typeface="+mj-lt"/>
              </a:rPr>
              <a:t>. sobre el </a:t>
            </a:r>
            <a:r>
              <a:rPr lang="es-MX" sz="1600">
                <a:solidFill>
                  <a:prstClr val="black"/>
                </a:solidFill>
                <a:latin typeface="+mj-lt"/>
              </a:rPr>
              <a:t> avance </a:t>
            </a:r>
            <a:r>
              <a:rPr lang="es-ES" sz="1600">
                <a:solidFill>
                  <a:prstClr val="black"/>
                </a:solidFill>
                <a:latin typeface="+mj-lt"/>
              </a:rPr>
              <a:t>de ejecución</a:t>
            </a:r>
            <a:r>
              <a:rPr lang="es-MX" sz="1600">
                <a:solidFill>
                  <a:prstClr val="black"/>
                </a:solidFill>
                <a:latin typeface="+mj-lt"/>
              </a:rPr>
              <a:t> del contrato FAZNI GGC 651-2020 al mes de abril de 2023, es del 44%, por lo anterior se recomienda iniciar el debido trámite de restitución de vigencia expirada para efectuar el pago del saldo pendiente.</a:t>
            </a:r>
            <a:endParaRPr lang="es-ES" sz="1600">
              <a:solidFill>
                <a:prstClr val="black"/>
              </a:solidFill>
              <a:latin typeface="+mj-lt"/>
            </a:endParaRPr>
          </a:p>
          <a:p>
            <a:pPr marL="0" indent="0" algn="just">
              <a:buNone/>
              <a:defRPr/>
            </a:pPr>
            <a:r>
              <a:rPr lang="es-ES" sz="1400">
                <a:solidFill>
                  <a:prstClr val="black"/>
                </a:solidFill>
                <a:latin typeface="+mj-lt"/>
              </a:rPr>
              <a:t> </a:t>
            </a:r>
          </a:p>
        </p:txBody>
      </p:sp>
    </p:spTree>
    <p:extLst>
      <p:ext uri="{BB962C8B-B14F-4D97-AF65-F5344CB8AC3E}">
        <p14:creationId xmlns:p14="http://schemas.microsoft.com/office/powerpoint/2010/main" val="38373412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adroTexto 38">
            <a:extLst>
              <a:ext uri="{FF2B5EF4-FFF2-40B4-BE49-F238E27FC236}">
                <a16:creationId xmlns:a16="http://schemas.microsoft.com/office/drawing/2014/main" id="{03FC5110-645C-D241-84CF-C19CA5B77304}"/>
              </a:ext>
            </a:extLst>
          </p:cNvPr>
          <p:cNvSpPr txBox="1"/>
          <p:nvPr/>
        </p:nvSpPr>
        <p:spPr>
          <a:xfrm>
            <a:off x="990846" y="3126888"/>
            <a:ext cx="10210308" cy="1569660"/>
          </a:xfrm>
          <a:prstGeom prst="rect">
            <a:avLst/>
          </a:prstGeom>
          <a:noFill/>
        </p:spPr>
        <p:txBody>
          <a:bodyPr wrap="square" rtlCol="0">
            <a:spAutoFit/>
          </a:bodyPr>
          <a:lstStyle/>
          <a:p>
            <a:pPr algn="ctr"/>
            <a:r>
              <a:rPr lang="es-CO" sz="4800">
                <a:latin typeface="Calibri  "/>
              </a:rPr>
              <a:t>PROYECTOS DE SOLUCIONES INDIVIDUALES A  MICROREDES</a:t>
            </a:r>
          </a:p>
        </p:txBody>
      </p:sp>
      <p:pic>
        <p:nvPicPr>
          <p:cNvPr id="3" name="Imagen 2">
            <a:extLst>
              <a:ext uri="{FF2B5EF4-FFF2-40B4-BE49-F238E27FC236}">
                <a16:creationId xmlns:a16="http://schemas.microsoft.com/office/drawing/2014/main" id="{FC1E4D3D-74B0-D34B-B1ED-4C1DB97F37D8}"/>
              </a:ext>
            </a:extLst>
          </p:cNvPr>
          <p:cNvPicPr>
            <a:picLocks noChangeAspect="1"/>
          </p:cNvPicPr>
          <p:nvPr/>
        </p:nvPicPr>
        <p:blipFill rotWithShape="1">
          <a:blip r:embed="rId2"/>
          <a:srcRect t="33603" b="50000"/>
          <a:stretch/>
        </p:blipFill>
        <p:spPr>
          <a:xfrm>
            <a:off x="-967322" y="6745287"/>
            <a:ext cx="14126643" cy="119665"/>
          </a:xfrm>
          <a:prstGeom prst="rect">
            <a:avLst/>
          </a:prstGeom>
        </p:spPr>
      </p:pic>
      <p:grpSp>
        <p:nvGrpSpPr>
          <p:cNvPr id="46" name="Grupo 45">
            <a:extLst>
              <a:ext uri="{FF2B5EF4-FFF2-40B4-BE49-F238E27FC236}">
                <a16:creationId xmlns:a16="http://schemas.microsoft.com/office/drawing/2014/main" id="{33F4C786-69FC-994D-9BD0-B45EEAE6CA60}"/>
              </a:ext>
            </a:extLst>
          </p:cNvPr>
          <p:cNvGrpSpPr/>
          <p:nvPr/>
        </p:nvGrpSpPr>
        <p:grpSpPr>
          <a:xfrm>
            <a:off x="10876738" y="232525"/>
            <a:ext cx="985982" cy="623952"/>
            <a:chOff x="1382205" y="269017"/>
            <a:chExt cx="16092563" cy="10408991"/>
          </a:xfrm>
        </p:grpSpPr>
        <p:grpSp>
          <p:nvGrpSpPr>
            <p:cNvPr id="47" name="object 2">
              <a:extLst>
                <a:ext uri="{FF2B5EF4-FFF2-40B4-BE49-F238E27FC236}">
                  <a16:creationId xmlns:a16="http://schemas.microsoft.com/office/drawing/2014/main" id="{44927EF9-D7BD-3743-B0F3-07A59DDAC897}"/>
                </a:ext>
              </a:extLst>
            </p:cNvPr>
            <p:cNvGrpSpPr/>
            <p:nvPr/>
          </p:nvGrpSpPr>
          <p:grpSpPr>
            <a:xfrm>
              <a:off x="1382205" y="269017"/>
              <a:ext cx="9119361" cy="10408991"/>
              <a:chOff x="1706754" y="313790"/>
              <a:chExt cx="9119361" cy="10408991"/>
            </a:xfrm>
          </p:grpSpPr>
          <p:pic>
            <p:nvPicPr>
              <p:cNvPr id="68" name="object 3">
                <a:extLst>
                  <a:ext uri="{FF2B5EF4-FFF2-40B4-BE49-F238E27FC236}">
                    <a16:creationId xmlns:a16="http://schemas.microsoft.com/office/drawing/2014/main" id="{5511D26B-A17A-A244-A61D-2F373557DE73}"/>
                  </a:ext>
                </a:extLst>
              </p:cNvPr>
              <p:cNvPicPr/>
              <p:nvPr/>
            </p:nvPicPr>
            <p:blipFill>
              <a:blip r:embed="rId3" cstate="screen">
                <a:extLst>
                  <a:ext uri="{28A0092B-C50C-407E-A947-70E740481C1C}">
                    <a14:useLocalDpi xmlns:a14="http://schemas.microsoft.com/office/drawing/2010/main"/>
                  </a:ext>
                </a:extLst>
              </a:blip>
              <a:stretch>
                <a:fillRect/>
              </a:stretch>
            </p:blipFill>
            <p:spPr>
              <a:xfrm>
                <a:off x="5587347" y="325634"/>
                <a:ext cx="2722084" cy="4401426"/>
              </a:xfrm>
              <a:prstGeom prst="rect">
                <a:avLst/>
              </a:prstGeom>
            </p:spPr>
          </p:pic>
          <p:sp>
            <p:nvSpPr>
              <p:cNvPr id="69" name="object 4">
                <a:extLst>
                  <a:ext uri="{FF2B5EF4-FFF2-40B4-BE49-F238E27FC236}">
                    <a16:creationId xmlns:a16="http://schemas.microsoft.com/office/drawing/2014/main" id="{0026CB37-D710-E24A-90BA-015A41E00CB8}"/>
                  </a:ext>
                </a:extLst>
              </p:cNvPr>
              <p:cNvSpPr/>
              <p:nvPr/>
            </p:nvSpPr>
            <p:spPr>
              <a:xfrm>
                <a:off x="2701953" y="313790"/>
                <a:ext cx="4199890" cy="4730750"/>
              </a:xfrm>
              <a:custGeom>
                <a:avLst/>
                <a:gdLst/>
                <a:ahLst/>
                <a:cxnLst/>
                <a:rect l="l" t="t" r="r" b="b"/>
                <a:pathLst>
                  <a:path w="4199890" h="4730750">
                    <a:moveTo>
                      <a:pt x="4199547" y="0"/>
                    </a:moveTo>
                    <a:lnTo>
                      <a:pt x="0" y="4730515"/>
                    </a:lnTo>
                    <a:lnTo>
                      <a:pt x="726773" y="4730515"/>
                    </a:lnTo>
                    <a:lnTo>
                      <a:pt x="1481892" y="4337993"/>
                    </a:lnTo>
                    <a:lnTo>
                      <a:pt x="1484478" y="4334224"/>
                    </a:lnTo>
                    <a:lnTo>
                      <a:pt x="881659" y="4334224"/>
                    </a:lnTo>
                    <a:lnTo>
                      <a:pt x="3503181" y="1381256"/>
                    </a:lnTo>
                    <a:lnTo>
                      <a:pt x="4197107" y="11821"/>
                    </a:lnTo>
                    <a:lnTo>
                      <a:pt x="4199547" y="0"/>
                    </a:lnTo>
                    <a:close/>
                  </a:path>
                </a:pathLst>
              </a:custGeom>
              <a:solidFill>
                <a:srgbClr val="FCC10E"/>
              </a:solidFill>
            </p:spPr>
            <p:txBody>
              <a:bodyPr wrap="square" lIns="0" tIns="0" rIns="0" bIns="0" rtlCol="0"/>
              <a:lstStyle/>
              <a:p>
                <a:endParaRPr/>
              </a:p>
            </p:txBody>
          </p:sp>
          <p:pic>
            <p:nvPicPr>
              <p:cNvPr id="70" name="object 5">
                <a:extLst>
                  <a:ext uri="{FF2B5EF4-FFF2-40B4-BE49-F238E27FC236}">
                    <a16:creationId xmlns:a16="http://schemas.microsoft.com/office/drawing/2014/main" id="{B621E9BC-0C64-C64D-8A01-13E0E5FAC67C}"/>
                  </a:ext>
                </a:extLst>
              </p:cNvPr>
              <p:cNvPicPr/>
              <p:nvPr/>
            </p:nvPicPr>
            <p:blipFill>
              <a:blip r:embed="rId4" cstate="screen">
                <a:extLst>
                  <a:ext uri="{28A0092B-C50C-407E-A947-70E740481C1C}">
                    <a14:useLocalDpi xmlns:a14="http://schemas.microsoft.com/office/drawing/2010/main"/>
                  </a:ext>
                </a:extLst>
              </a:blip>
              <a:stretch>
                <a:fillRect/>
              </a:stretch>
            </p:blipFill>
            <p:spPr>
              <a:xfrm>
                <a:off x="7259737" y="4324559"/>
                <a:ext cx="1045706" cy="1818373"/>
              </a:xfrm>
              <a:prstGeom prst="rect">
                <a:avLst/>
              </a:prstGeom>
            </p:spPr>
          </p:pic>
          <p:pic>
            <p:nvPicPr>
              <p:cNvPr id="71" name="object 6">
                <a:extLst>
                  <a:ext uri="{FF2B5EF4-FFF2-40B4-BE49-F238E27FC236}">
                    <a16:creationId xmlns:a16="http://schemas.microsoft.com/office/drawing/2014/main" id="{F477B5ED-D667-4648-BDF9-7433DA900D87}"/>
                  </a:ext>
                </a:extLst>
              </p:cNvPr>
              <p:cNvPicPr/>
              <p:nvPr/>
            </p:nvPicPr>
            <p:blipFill>
              <a:blip r:embed="rId5" cstate="screen">
                <a:extLst>
                  <a:ext uri="{28A0092B-C50C-407E-A947-70E740481C1C}">
                    <a14:useLocalDpi xmlns:a14="http://schemas.microsoft.com/office/drawing/2010/main"/>
                  </a:ext>
                </a:extLst>
              </a:blip>
              <a:stretch>
                <a:fillRect/>
              </a:stretch>
            </p:blipFill>
            <p:spPr>
              <a:xfrm>
                <a:off x="1706754" y="4651764"/>
                <a:ext cx="4239200" cy="5933651"/>
              </a:xfrm>
              <a:prstGeom prst="rect">
                <a:avLst/>
              </a:prstGeom>
            </p:spPr>
          </p:pic>
          <p:sp>
            <p:nvSpPr>
              <p:cNvPr id="72" name="object 7">
                <a:extLst>
                  <a:ext uri="{FF2B5EF4-FFF2-40B4-BE49-F238E27FC236}">
                    <a16:creationId xmlns:a16="http://schemas.microsoft.com/office/drawing/2014/main" id="{939D73B2-6C53-E64C-A1E2-8E8136C82697}"/>
                  </a:ext>
                </a:extLst>
              </p:cNvPr>
              <p:cNvSpPr/>
              <p:nvPr/>
            </p:nvSpPr>
            <p:spPr>
              <a:xfrm>
                <a:off x="6158865" y="4824901"/>
                <a:ext cx="4667250" cy="5897880"/>
              </a:xfrm>
              <a:custGeom>
                <a:avLst/>
                <a:gdLst/>
                <a:ahLst/>
                <a:cxnLst/>
                <a:rect l="l" t="t" r="r" b="b"/>
                <a:pathLst>
                  <a:path w="4667250" h="5897880">
                    <a:moveTo>
                      <a:pt x="884250" y="1429512"/>
                    </a:moveTo>
                    <a:lnTo>
                      <a:pt x="882383" y="1374267"/>
                    </a:lnTo>
                    <a:lnTo>
                      <a:pt x="876782" y="1322920"/>
                    </a:lnTo>
                    <a:lnTo>
                      <a:pt x="867435" y="1275448"/>
                    </a:lnTo>
                    <a:lnTo>
                      <a:pt x="854341" y="1231849"/>
                    </a:lnTo>
                    <a:lnTo>
                      <a:pt x="837463" y="1192098"/>
                    </a:lnTo>
                    <a:lnTo>
                      <a:pt x="816800" y="1156195"/>
                    </a:lnTo>
                    <a:lnTo>
                      <a:pt x="792353" y="1124115"/>
                    </a:lnTo>
                    <a:lnTo>
                      <a:pt x="764095" y="1095857"/>
                    </a:lnTo>
                    <a:lnTo>
                      <a:pt x="732015" y="1071397"/>
                    </a:lnTo>
                    <a:lnTo>
                      <a:pt x="696112" y="1050747"/>
                    </a:lnTo>
                    <a:lnTo>
                      <a:pt x="656374" y="1033868"/>
                    </a:lnTo>
                    <a:lnTo>
                      <a:pt x="612775" y="1020762"/>
                    </a:lnTo>
                    <a:lnTo>
                      <a:pt x="565302" y="1011415"/>
                    </a:lnTo>
                    <a:lnTo>
                      <a:pt x="513969" y="1005814"/>
                    </a:lnTo>
                    <a:lnTo>
                      <a:pt x="458736" y="1003947"/>
                    </a:lnTo>
                    <a:lnTo>
                      <a:pt x="0" y="1003947"/>
                    </a:lnTo>
                    <a:lnTo>
                      <a:pt x="0" y="4521022"/>
                    </a:lnTo>
                    <a:lnTo>
                      <a:pt x="884250" y="4521022"/>
                    </a:lnTo>
                    <a:lnTo>
                      <a:pt x="884250" y="1429512"/>
                    </a:lnTo>
                    <a:close/>
                  </a:path>
                  <a:path w="4667250" h="5897880">
                    <a:moveTo>
                      <a:pt x="884250" y="432193"/>
                    </a:moveTo>
                    <a:lnTo>
                      <a:pt x="883615" y="376885"/>
                    </a:lnTo>
                    <a:lnTo>
                      <a:pt x="879081" y="325297"/>
                    </a:lnTo>
                    <a:lnTo>
                      <a:pt x="870623" y="277469"/>
                    </a:lnTo>
                    <a:lnTo>
                      <a:pt x="858227" y="233387"/>
                    </a:lnTo>
                    <a:lnTo>
                      <a:pt x="841883" y="193090"/>
                    </a:lnTo>
                    <a:lnTo>
                      <a:pt x="821575" y="156565"/>
                    </a:lnTo>
                    <a:lnTo>
                      <a:pt x="797306" y="123825"/>
                    </a:lnTo>
                    <a:lnTo>
                      <a:pt x="769048" y="94907"/>
                    </a:lnTo>
                    <a:lnTo>
                      <a:pt x="736803" y="69799"/>
                    </a:lnTo>
                    <a:lnTo>
                      <a:pt x="700544" y="48526"/>
                    </a:lnTo>
                    <a:lnTo>
                      <a:pt x="660260" y="31089"/>
                    </a:lnTo>
                    <a:lnTo>
                      <a:pt x="615962" y="17513"/>
                    </a:lnTo>
                    <a:lnTo>
                      <a:pt x="567613" y="7797"/>
                    </a:lnTo>
                    <a:lnTo>
                      <a:pt x="515213" y="1955"/>
                    </a:lnTo>
                    <a:lnTo>
                      <a:pt x="458736" y="0"/>
                    </a:lnTo>
                    <a:lnTo>
                      <a:pt x="0" y="0"/>
                    </a:lnTo>
                    <a:lnTo>
                      <a:pt x="0" y="691451"/>
                    </a:lnTo>
                    <a:lnTo>
                      <a:pt x="884250" y="691464"/>
                    </a:lnTo>
                    <a:lnTo>
                      <a:pt x="884250" y="432206"/>
                    </a:lnTo>
                    <a:close/>
                  </a:path>
                  <a:path w="4667250" h="5897880">
                    <a:moveTo>
                      <a:pt x="4667161" y="2747695"/>
                    </a:moveTo>
                    <a:lnTo>
                      <a:pt x="4666716" y="2684195"/>
                    </a:lnTo>
                    <a:lnTo>
                      <a:pt x="4665396" y="2633395"/>
                    </a:lnTo>
                    <a:lnTo>
                      <a:pt x="4663198" y="2569895"/>
                    </a:lnTo>
                    <a:lnTo>
                      <a:pt x="4660125" y="2519095"/>
                    </a:lnTo>
                    <a:lnTo>
                      <a:pt x="4656175" y="2468295"/>
                    </a:lnTo>
                    <a:lnTo>
                      <a:pt x="4651337" y="2417495"/>
                    </a:lnTo>
                    <a:lnTo>
                      <a:pt x="4645622" y="2366695"/>
                    </a:lnTo>
                    <a:lnTo>
                      <a:pt x="4639030" y="2315895"/>
                    </a:lnTo>
                    <a:lnTo>
                      <a:pt x="4631563" y="2265095"/>
                    </a:lnTo>
                    <a:lnTo>
                      <a:pt x="4623206" y="2214295"/>
                    </a:lnTo>
                    <a:lnTo>
                      <a:pt x="4613973" y="2163495"/>
                    </a:lnTo>
                    <a:lnTo>
                      <a:pt x="4603864" y="2112695"/>
                    </a:lnTo>
                    <a:lnTo>
                      <a:pt x="4592879" y="2074595"/>
                    </a:lnTo>
                    <a:lnTo>
                      <a:pt x="4581017" y="2023795"/>
                    </a:lnTo>
                    <a:lnTo>
                      <a:pt x="4568266" y="1985695"/>
                    </a:lnTo>
                    <a:lnTo>
                      <a:pt x="4554639" y="1934895"/>
                    </a:lnTo>
                    <a:lnTo>
                      <a:pt x="4540135" y="1896795"/>
                    </a:lnTo>
                    <a:lnTo>
                      <a:pt x="4524756" y="1858695"/>
                    </a:lnTo>
                    <a:lnTo>
                      <a:pt x="4508487" y="1807895"/>
                    </a:lnTo>
                    <a:lnTo>
                      <a:pt x="4491355" y="1769795"/>
                    </a:lnTo>
                    <a:lnTo>
                      <a:pt x="4473333" y="1731695"/>
                    </a:lnTo>
                    <a:lnTo>
                      <a:pt x="4467034" y="1718995"/>
                    </a:lnTo>
                    <a:lnTo>
                      <a:pt x="4454436" y="1693595"/>
                    </a:lnTo>
                    <a:lnTo>
                      <a:pt x="4434649" y="1655495"/>
                    </a:lnTo>
                    <a:lnTo>
                      <a:pt x="4413999" y="1617395"/>
                    </a:lnTo>
                    <a:lnTo>
                      <a:pt x="4392460" y="1591995"/>
                    </a:lnTo>
                    <a:lnTo>
                      <a:pt x="4370044" y="1553895"/>
                    </a:lnTo>
                    <a:lnTo>
                      <a:pt x="4346753" y="1515795"/>
                    </a:lnTo>
                    <a:lnTo>
                      <a:pt x="4322572" y="1490395"/>
                    </a:lnTo>
                    <a:lnTo>
                      <a:pt x="4297527" y="1464995"/>
                    </a:lnTo>
                    <a:lnTo>
                      <a:pt x="4271594" y="1426895"/>
                    </a:lnTo>
                    <a:lnTo>
                      <a:pt x="4244784" y="1401495"/>
                    </a:lnTo>
                    <a:lnTo>
                      <a:pt x="4217086" y="1376095"/>
                    </a:lnTo>
                    <a:lnTo>
                      <a:pt x="4188523" y="1350695"/>
                    </a:lnTo>
                    <a:lnTo>
                      <a:pt x="4159072" y="1312595"/>
                    </a:lnTo>
                    <a:lnTo>
                      <a:pt x="4128744" y="1287195"/>
                    </a:lnTo>
                    <a:lnTo>
                      <a:pt x="4097540" y="1274495"/>
                    </a:lnTo>
                    <a:lnTo>
                      <a:pt x="4065460" y="1249095"/>
                    </a:lnTo>
                    <a:lnTo>
                      <a:pt x="4032491" y="1223695"/>
                    </a:lnTo>
                    <a:lnTo>
                      <a:pt x="3998645" y="1198295"/>
                    </a:lnTo>
                    <a:lnTo>
                      <a:pt x="3963924" y="1185595"/>
                    </a:lnTo>
                    <a:lnTo>
                      <a:pt x="3928326" y="1160195"/>
                    </a:lnTo>
                    <a:lnTo>
                      <a:pt x="3891851" y="1147495"/>
                    </a:lnTo>
                    <a:lnTo>
                      <a:pt x="3854488" y="1122095"/>
                    </a:lnTo>
                    <a:lnTo>
                      <a:pt x="3777132" y="1096695"/>
                    </a:lnTo>
                    <a:lnTo>
                      <a:pt x="3762870" y="1092174"/>
                    </a:lnTo>
                    <a:lnTo>
                      <a:pt x="3762870" y="2788374"/>
                    </a:lnTo>
                    <a:lnTo>
                      <a:pt x="3760355" y="2849295"/>
                    </a:lnTo>
                    <a:lnTo>
                      <a:pt x="3756304" y="2912795"/>
                    </a:lnTo>
                    <a:lnTo>
                      <a:pt x="3750843" y="2976295"/>
                    </a:lnTo>
                    <a:lnTo>
                      <a:pt x="3743960" y="3027095"/>
                    </a:lnTo>
                    <a:lnTo>
                      <a:pt x="3735667" y="3090595"/>
                    </a:lnTo>
                    <a:lnTo>
                      <a:pt x="3725951" y="3141395"/>
                    </a:lnTo>
                    <a:lnTo>
                      <a:pt x="3714826" y="3192195"/>
                    </a:lnTo>
                    <a:lnTo>
                      <a:pt x="3702266" y="3242995"/>
                    </a:lnTo>
                    <a:lnTo>
                      <a:pt x="3688296" y="3293795"/>
                    </a:lnTo>
                    <a:lnTo>
                      <a:pt x="3672903" y="3331895"/>
                    </a:lnTo>
                    <a:lnTo>
                      <a:pt x="3656076" y="3382695"/>
                    </a:lnTo>
                    <a:lnTo>
                      <a:pt x="3637826" y="3420795"/>
                    </a:lnTo>
                    <a:lnTo>
                      <a:pt x="3618153" y="3458895"/>
                    </a:lnTo>
                    <a:lnTo>
                      <a:pt x="3597046" y="3496995"/>
                    </a:lnTo>
                    <a:lnTo>
                      <a:pt x="3574516" y="3535095"/>
                    </a:lnTo>
                    <a:lnTo>
                      <a:pt x="3550551" y="3560495"/>
                    </a:lnTo>
                    <a:lnTo>
                      <a:pt x="3525151" y="3598595"/>
                    </a:lnTo>
                    <a:lnTo>
                      <a:pt x="3470059" y="3649395"/>
                    </a:lnTo>
                    <a:lnTo>
                      <a:pt x="3440353" y="3674795"/>
                    </a:lnTo>
                    <a:lnTo>
                      <a:pt x="3409213" y="3700195"/>
                    </a:lnTo>
                    <a:lnTo>
                      <a:pt x="3376638" y="3712895"/>
                    </a:lnTo>
                    <a:lnTo>
                      <a:pt x="3342614" y="3738295"/>
                    </a:lnTo>
                    <a:lnTo>
                      <a:pt x="3307156" y="3750995"/>
                    </a:lnTo>
                    <a:lnTo>
                      <a:pt x="3270250" y="3763695"/>
                    </a:lnTo>
                    <a:lnTo>
                      <a:pt x="3231896" y="3776395"/>
                    </a:lnTo>
                    <a:lnTo>
                      <a:pt x="3192107" y="3789095"/>
                    </a:lnTo>
                    <a:lnTo>
                      <a:pt x="3150870" y="3789095"/>
                    </a:lnTo>
                    <a:lnTo>
                      <a:pt x="3108172" y="3801795"/>
                    </a:lnTo>
                    <a:lnTo>
                      <a:pt x="2928670" y="3801795"/>
                    </a:lnTo>
                    <a:lnTo>
                      <a:pt x="2885960" y="3789095"/>
                    </a:lnTo>
                    <a:lnTo>
                      <a:pt x="2844698" y="3789095"/>
                    </a:lnTo>
                    <a:lnTo>
                      <a:pt x="2804871" y="3776395"/>
                    </a:lnTo>
                    <a:lnTo>
                      <a:pt x="2766491" y="3763695"/>
                    </a:lnTo>
                    <a:lnTo>
                      <a:pt x="2729547" y="3750995"/>
                    </a:lnTo>
                    <a:lnTo>
                      <a:pt x="2659951" y="3712895"/>
                    </a:lnTo>
                    <a:lnTo>
                      <a:pt x="2627299" y="3700195"/>
                    </a:lnTo>
                    <a:lnTo>
                      <a:pt x="2596083" y="3674795"/>
                    </a:lnTo>
                    <a:lnTo>
                      <a:pt x="2566289" y="3649395"/>
                    </a:lnTo>
                    <a:lnTo>
                      <a:pt x="2510955" y="3598595"/>
                    </a:lnTo>
                    <a:lnTo>
                      <a:pt x="2485415" y="3560495"/>
                    </a:lnTo>
                    <a:lnTo>
                      <a:pt x="2461285" y="3535095"/>
                    </a:lnTo>
                    <a:lnTo>
                      <a:pt x="2438565" y="3496995"/>
                    </a:lnTo>
                    <a:lnTo>
                      <a:pt x="2417254" y="3458895"/>
                    </a:lnTo>
                    <a:lnTo>
                      <a:pt x="2397353" y="3420795"/>
                    </a:lnTo>
                    <a:lnTo>
                      <a:pt x="2378849" y="3382695"/>
                    </a:lnTo>
                    <a:lnTo>
                      <a:pt x="2361755" y="3331895"/>
                    </a:lnTo>
                    <a:lnTo>
                      <a:pt x="2346045" y="3293795"/>
                    </a:lnTo>
                    <a:lnTo>
                      <a:pt x="2331732" y="3242995"/>
                    </a:lnTo>
                    <a:lnTo>
                      <a:pt x="2318816" y="3192195"/>
                    </a:lnTo>
                    <a:lnTo>
                      <a:pt x="2307285" y="3141395"/>
                    </a:lnTo>
                    <a:lnTo>
                      <a:pt x="2297150" y="3090595"/>
                    </a:lnTo>
                    <a:lnTo>
                      <a:pt x="2288387" y="3027095"/>
                    </a:lnTo>
                    <a:lnTo>
                      <a:pt x="2281009" y="2976295"/>
                    </a:lnTo>
                    <a:lnTo>
                      <a:pt x="2275001" y="2912795"/>
                    </a:lnTo>
                    <a:lnTo>
                      <a:pt x="2270379" y="2849295"/>
                    </a:lnTo>
                    <a:lnTo>
                      <a:pt x="2267140" y="2786138"/>
                    </a:lnTo>
                    <a:lnTo>
                      <a:pt x="2267216" y="2734945"/>
                    </a:lnTo>
                    <a:lnTo>
                      <a:pt x="2268753" y="2671445"/>
                    </a:lnTo>
                    <a:lnTo>
                      <a:pt x="2271738" y="2607945"/>
                    </a:lnTo>
                    <a:lnTo>
                      <a:pt x="2276183" y="2544445"/>
                    </a:lnTo>
                    <a:lnTo>
                      <a:pt x="2289429" y="2430145"/>
                    </a:lnTo>
                    <a:lnTo>
                      <a:pt x="2298242" y="2379345"/>
                    </a:lnTo>
                    <a:lnTo>
                      <a:pt x="2308529" y="2328545"/>
                    </a:lnTo>
                    <a:lnTo>
                      <a:pt x="2320290" y="2277745"/>
                    </a:lnTo>
                    <a:lnTo>
                      <a:pt x="2333523" y="2239645"/>
                    </a:lnTo>
                    <a:lnTo>
                      <a:pt x="2348230" y="2188845"/>
                    </a:lnTo>
                    <a:lnTo>
                      <a:pt x="2364422" y="2150745"/>
                    </a:lnTo>
                    <a:lnTo>
                      <a:pt x="2382101" y="2112645"/>
                    </a:lnTo>
                    <a:lnTo>
                      <a:pt x="2401278" y="2074545"/>
                    </a:lnTo>
                    <a:lnTo>
                      <a:pt x="2421940" y="2036445"/>
                    </a:lnTo>
                    <a:lnTo>
                      <a:pt x="2444089" y="1998345"/>
                    </a:lnTo>
                    <a:lnTo>
                      <a:pt x="2467749" y="1972945"/>
                    </a:lnTo>
                    <a:lnTo>
                      <a:pt x="2492908" y="1934845"/>
                    </a:lnTo>
                    <a:lnTo>
                      <a:pt x="2547759" y="1884045"/>
                    </a:lnTo>
                    <a:lnTo>
                      <a:pt x="2577452" y="1858645"/>
                    </a:lnTo>
                    <a:lnTo>
                      <a:pt x="2608669" y="1833245"/>
                    </a:lnTo>
                    <a:lnTo>
                      <a:pt x="2641409" y="1820545"/>
                    </a:lnTo>
                    <a:lnTo>
                      <a:pt x="2675674" y="1795145"/>
                    </a:lnTo>
                    <a:lnTo>
                      <a:pt x="2711462" y="1782445"/>
                    </a:lnTo>
                    <a:lnTo>
                      <a:pt x="2748788" y="1769745"/>
                    </a:lnTo>
                    <a:lnTo>
                      <a:pt x="2787650" y="1757045"/>
                    </a:lnTo>
                    <a:lnTo>
                      <a:pt x="2828048" y="1757045"/>
                    </a:lnTo>
                    <a:lnTo>
                      <a:pt x="2869996" y="1744345"/>
                    </a:lnTo>
                    <a:lnTo>
                      <a:pt x="2913494" y="1744345"/>
                    </a:lnTo>
                    <a:lnTo>
                      <a:pt x="2958541" y="1731645"/>
                    </a:lnTo>
                    <a:lnTo>
                      <a:pt x="3051772" y="1731645"/>
                    </a:lnTo>
                    <a:lnTo>
                      <a:pt x="3096920" y="1744345"/>
                    </a:lnTo>
                    <a:lnTo>
                      <a:pt x="3140583" y="1744345"/>
                    </a:lnTo>
                    <a:lnTo>
                      <a:pt x="3182772" y="1757045"/>
                    </a:lnTo>
                    <a:lnTo>
                      <a:pt x="3223476" y="1757045"/>
                    </a:lnTo>
                    <a:lnTo>
                      <a:pt x="3262693" y="1769745"/>
                    </a:lnTo>
                    <a:lnTo>
                      <a:pt x="3300438" y="1782445"/>
                    </a:lnTo>
                    <a:lnTo>
                      <a:pt x="3336709" y="1795145"/>
                    </a:lnTo>
                    <a:lnTo>
                      <a:pt x="3371494" y="1820545"/>
                    </a:lnTo>
                    <a:lnTo>
                      <a:pt x="3404793" y="1833245"/>
                    </a:lnTo>
                    <a:lnTo>
                      <a:pt x="3436620" y="1858645"/>
                    </a:lnTo>
                    <a:lnTo>
                      <a:pt x="3466960" y="1884045"/>
                    </a:lnTo>
                    <a:lnTo>
                      <a:pt x="3495827" y="1909445"/>
                    </a:lnTo>
                    <a:lnTo>
                      <a:pt x="3549116" y="1972945"/>
                    </a:lnTo>
                    <a:lnTo>
                      <a:pt x="3573538" y="1998345"/>
                    </a:lnTo>
                    <a:lnTo>
                      <a:pt x="3596475" y="2036445"/>
                    </a:lnTo>
                    <a:lnTo>
                      <a:pt x="3617938" y="2074545"/>
                    </a:lnTo>
                    <a:lnTo>
                      <a:pt x="3637927" y="2112645"/>
                    </a:lnTo>
                    <a:lnTo>
                      <a:pt x="3656419" y="2150745"/>
                    </a:lnTo>
                    <a:lnTo>
                      <a:pt x="3673449" y="2188845"/>
                    </a:lnTo>
                    <a:lnTo>
                      <a:pt x="3688981" y="2239645"/>
                    </a:lnTo>
                    <a:lnTo>
                      <a:pt x="3703053" y="2277745"/>
                    </a:lnTo>
                    <a:lnTo>
                      <a:pt x="3715626" y="2328545"/>
                    </a:lnTo>
                    <a:lnTo>
                      <a:pt x="3726726" y="2379345"/>
                    </a:lnTo>
                    <a:lnTo>
                      <a:pt x="3736352" y="2430145"/>
                    </a:lnTo>
                    <a:lnTo>
                      <a:pt x="3744493" y="2493645"/>
                    </a:lnTo>
                    <a:lnTo>
                      <a:pt x="3751148" y="2544445"/>
                    </a:lnTo>
                    <a:lnTo>
                      <a:pt x="3756329" y="2607945"/>
                    </a:lnTo>
                    <a:lnTo>
                      <a:pt x="3760038" y="2671445"/>
                    </a:lnTo>
                    <a:lnTo>
                      <a:pt x="3762248" y="2734945"/>
                    </a:lnTo>
                    <a:lnTo>
                      <a:pt x="3762870" y="2788374"/>
                    </a:lnTo>
                    <a:lnTo>
                      <a:pt x="3762870" y="1092174"/>
                    </a:lnTo>
                    <a:lnTo>
                      <a:pt x="3737140" y="1083995"/>
                    </a:lnTo>
                    <a:lnTo>
                      <a:pt x="3696258" y="1058595"/>
                    </a:lnTo>
                    <a:lnTo>
                      <a:pt x="3611867" y="1033195"/>
                    </a:lnTo>
                    <a:lnTo>
                      <a:pt x="3568357" y="1033195"/>
                    </a:lnTo>
                    <a:lnTo>
                      <a:pt x="3432556" y="995095"/>
                    </a:lnTo>
                    <a:lnTo>
                      <a:pt x="3385528" y="995095"/>
                    </a:lnTo>
                    <a:lnTo>
                      <a:pt x="3337610" y="982395"/>
                    </a:lnTo>
                    <a:lnTo>
                      <a:pt x="3239160" y="982395"/>
                    </a:lnTo>
                    <a:lnTo>
                      <a:pt x="3188614" y="969695"/>
                    </a:lnTo>
                    <a:lnTo>
                      <a:pt x="2866225" y="969695"/>
                    </a:lnTo>
                    <a:lnTo>
                      <a:pt x="2813012" y="982395"/>
                    </a:lnTo>
                    <a:lnTo>
                      <a:pt x="2709532" y="982395"/>
                    </a:lnTo>
                    <a:lnTo>
                      <a:pt x="2609964" y="1007795"/>
                    </a:lnTo>
                    <a:lnTo>
                      <a:pt x="2561640" y="1007795"/>
                    </a:lnTo>
                    <a:lnTo>
                      <a:pt x="2422525" y="1045895"/>
                    </a:lnTo>
                    <a:lnTo>
                      <a:pt x="2292172" y="1083995"/>
                    </a:lnTo>
                    <a:lnTo>
                      <a:pt x="2210130" y="1109395"/>
                    </a:lnTo>
                    <a:lnTo>
                      <a:pt x="2170569" y="1134795"/>
                    </a:lnTo>
                    <a:lnTo>
                      <a:pt x="2131974" y="1147495"/>
                    </a:lnTo>
                    <a:lnTo>
                      <a:pt x="2094357" y="1172895"/>
                    </a:lnTo>
                    <a:lnTo>
                      <a:pt x="2057704" y="1185595"/>
                    </a:lnTo>
                    <a:lnTo>
                      <a:pt x="2022030" y="1210995"/>
                    </a:lnTo>
                    <a:lnTo>
                      <a:pt x="1987321" y="1236395"/>
                    </a:lnTo>
                    <a:lnTo>
                      <a:pt x="1953577" y="1261795"/>
                    </a:lnTo>
                    <a:lnTo>
                      <a:pt x="1920811" y="1287195"/>
                    </a:lnTo>
                    <a:lnTo>
                      <a:pt x="1888998" y="1312595"/>
                    </a:lnTo>
                    <a:lnTo>
                      <a:pt x="1858162" y="1337995"/>
                    </a:lnTo>
                    <a:lnTo>
                      <a:pt x="1828292" y="1363395"/>
                    </a:lnTo>
                    <a:lnTo>
                      <a:pt x="1799399" y="1388795"/>
                    </a:lnTo>
                    <a:lnTo>
                      <a:pt x="1744484" y="1452295"/>
                    </a:lnTo>
                    <a:lnTo>
                      <a:pt x="1718487" y="1477695"/>
                    </a:lnTo>
                    <a:lnTo>
                      <a:pt x="1693443" y="1515795"/>
                    </a:lnTo>
                    <a:lnTo>
                      <a:pt x="1669364" y="1541195"/>
                    </a:lnTo>
                    <a:lnTo>
                      <a:pt x="1646262" y="1579295"/>
                    </a:lnTo>
                    <a:lnTo>
                      <a:pt x="1624114" y="1617395"/>
                    </a:lnTo>
                    <a:lnTo>
                      <a:pt x="1602930" y="1655495"/>
                    </a:lnTo>
                    <a:lnTo>
                      <a:pt x="1582699" y="1693595"/>
                    </a:lnTo>
                    <a:lnTo>
                      <a:pt x="1563446" y="1731695"/>
                    </a:lnTo>
                    <a:lnTo>
                      <a:pt x="1545145" y="1769795"/>
                    </a:lnTo>
                    <a:lnTo>
                      <a:pt x="1527810" y="1807895"/>
                    </a:lnTo>
                    <a:lnTo>
                      <a:pt x="1511427" y="1845995"/>
                    </a:lnTo>
                    <a:lnTo>
                      <a:pt x="1496021" y="1896795"/>
                    </a:lnTo>
                    <a:lnTo>
                      <a:pt x="1481556" y="1934895"/>
                    </a:lnTo>
                    <a:lnTo>
                      <a:pt x="1468069" y="1985695"/>
                    </a:lnTo>
                    <a:lnTo>
                      <a:pt x="1455534" y="2023795"/>
                    </a:lnTo>
                    <a:lnTo>
                      <a:pt x="1443951" y="2074595"/>
                    </a:lnTo>
                    <a:lnTo>
                      <a:pt x="1433334" y="2125395"/>
                    </a:lnTo>
                    <a:lnTo>
                      <a:pt x="1423670" y="2176195"/>
                    </a:lnTo>
                    <a:lnTo>
                      <a:pt x="1414957" y="2214295"/>
                    </a:lnTo>
                    <a:lnTo>
                      <a:pt x="1407210" y="2265095"/>
                    </a:lnTo>
                    <a:lnTo>
                      <a:pt x="1400416" y="2328595"/>
                    </a:lnTo>
                    <a:lnTo>
                      <a:pt x="1394587" y="2379395"/>
                    </a:lnTo>
                    <a:lnTo>
                      <a:pt x="1389710" y="2430195"/>
                    </a:lnTo>
                    <a:lnTo>
                      <a:pt x="1385785" y="2480995"/>
                    </a:lnTo>
                    <a:lnTo>
                      <a:pt x="1382814" y="2544495"/>
                    </a:lnTo>
                    <a:lnTo>
                      <a:pt x="1382814" y="2556878"/>
                    </a:lnTo>
                    <a:lnTo>
                      <a:pt x="1382801" y="2557145"/>
                    </a:lnTo>
                    <a:lnTo>
                      <a:pt x="1382801" y="5897245"/>
                    </a:lnTo>
                    <a:lnTo>
                      <a:pt x="1931174" y="5897296"/>
                    </a:lnTo>
                    <a:lnTo>
                      <a:pt x="1931352" y="5897245"/>
                    </a:lnTo>
                    <a:lnTo>
                      <a:pt x="1977453" y="5897245"/>
                    </a:lnTo>
                    <a:lnTo>
                      <a:pt x="2020290" y="5884545"/>
                    </a:lnTo>
                    <a:lnTo>
                      <a:pt x="2059711" y="5871845"/>
                    </a:lnTo>
                    <a:lnTo>
                      <a:pt x="2095715" y="5859145"/>
                    </a:lnTo>
                    <a:lnTo>
                      <a:pt x="2128278" y="5833745"/>
                    </a:lnTo>
                    <a:lnTo>
                      <a:pt x="2157412" y="5808345"/>
                    </a:lnTo>
                    <a:lnTo>
                      <a:pt x="2205405" y="5744845"/>
                    </a:lnTo>
                    <a:lnTo>
                      <a:pt x="2224265" y="5706745"/>
                    </a:lnTo>
                    <a:lnTo>
                      <a:pt x="2239695" y="5668645"/>
                    </a:lnTo>
                    <a:lnTo>
                      <a:pt x="2251697" y="5630545"/>
                    </a:lnTo>
                    <a:lnTo>
                      <a:pt x="2260269" y="5579745"/>
                    </a:lnTo>
                    <a:lnTo>
                      <a:pt x="2265413" y="5528945"/>
                    </a:lnTo>
                    <a:lnTo>
                      <a:pt x="2267127" y="5478145"/>
                    </a:lnTo>
                    <a:lnTo>
                      <a:pt x="2267127" y="5465496"/>
                    </a:lnTo>
                    <a:lnTo>
                      <a:pt x="2267127" y="4055745"/>
                    </a:lnTo>
                    <a:lnTo>
                      <a:pt x="2294750" y="4106545"/>
                    </a:lnTo>
                    <a:lnTo>
                      <a:pt x="2323401" y="4144645"/>
                    </a:lnTo>
                    <a:lnTo>
                      <a:pt x="2353068" y="4182745"/>
                    </a:lnTo>
                    <a:lnTo>
                      <a:pt x="2383764" y="4220845"/>
                    </a:lnTo>
                    <a:lnTo>
                      <a:pt x="2415476" y="4258945"/>
                    </a:lnTo>
                    <a:lnTo>
                      <a:pt x="2448217" y="4297045"/>
                    </a:lnTo>
                    <a:lnTo>
                      <a:pt x="2481973" y="4322445"/>
                    </a:lnTo>
                    <a:lnTo>
                      <a:pt x="2516759" y="4360545"/>
                    </a:lnTo>
                    <a:lnTo>
                      <a:pt x="2552560" y="4385945"/>
                    </a:lnTo>
                    <a:lnTo>
                      <a:pt x="2589390" y="4411345"/>
                    </a:lnTo>
                    <a:lnTo>
                      <a:pt x="2627236" y="4436745"/>
                    </a:lnTo>
                    <a:lnTo>
                      <a:pt x="2666111" y="4462145"/>
                    </a:lnTo>
                    <a:lnTo>
                      <a:pt x="2706001" y="4487545"/>
                    </a:lnTo>
                    <a:lnTo>
                      <a:pt x="2746921" y="4500245"/>
                    </a:lnTo>
                    <a:lnTo>
                      <a:pt x="2788856" y="4525645"/>
                    </a:lnTo>
                    <a:lnTo>
                      <a:pt x="2875800" y="4551045"/>
                    </a:lnTo>
                    <a:lnTo>
                      <a:pt x="3013862" y="4589145"/>
                    </a:lnTo>
                    <a:lnTo>
                      <a:pt x="3061932" y="4589145"/>
                    </a:lnTo>
                    <a:lnTo>
                      <a:pt x="3111017" y="4601845"/>
                    </a:lnTo>
                    <a:lnTo>
                      <a:pt x="3408502" y="4601845"/>
                    </a:lnTo>
                    <a:lnTo>
                      <a:pt x="3454781" y="4589145"/>
                    </a:lnTo>
                    <a:lnTo>
                      <a:pt x="3500209" y="4589145"/>
                    </a:lnTo>
                    <a:lnTo>
                      <a:pt x="3588423" y="4563745"/>
                    </a:lnTo>
                    <a:lnTo>
                      <a:pt x="3631234" y="4563745"/>
                    </a:lnTo>
                    <a:lnTo>
                      <a:pt x="3754437" y="4525645"/>
                    </a:lnTo>
                    <a:lnTo>
                      <a:pt x="3793756" y="4512945"/>
                    </a:lnTo>
                    <a:lnTo>
                      <a:pt x="3832212" y="4487545"/>
                    </a:lnTo>
                    <a:lnTo>
                      <a:pt x="3906532" y="4462145"/>
                    </a:lnTo>
                    <a:lnTo>
                      <a:pt x="3942372" y="4436745"/>
                    </a:lnTo>
                    <a:lnTo>
                      <a:pt x="3977360" y="4424045"/>
                    </a:lnTo>
                    <a:lnTo>
                      <a:pt x="4011472" y="4398645"/>
                    </a:lnTo>
                    <a:lnTo>
                      <a:pt x="4044721" y="4373245"/>
                    </a:lnTo>
                    <a:lnTo>
                      <a:pt x="4077106" y="4360545"/>
                    </a:lnTo>
                    <a:lnTo>
                      <a:pt x="4108615" y="4335145"/>
                    </a:lnTo>
                    <a:lnTo>
                      <a:pt x="4139260" y="4309745"/>
                    </a:lnTo>
                    <a:lnTo>
                      <a:pt x="4169029" y="4284345"/>
                    </a:lnTo>
                    <a:lnTo>
                      <a:pt x="4197947" y="4258945"/>
                    </a:lnTo>
                    <a:lnTo>
                      <a:pt x="4225988" y="4220845"/>
                    </a:lnTo>
                    <a:lnTo>
                      <a:pt x="4253166" y="4195445"/>
                    </a:lnTo>
                    <a:lnTo>
                      <a:pt x="4279481" y="4170045"/>
                    </a:lnTo>
                    <a:lnTo>
                      <a:pt x="4304919" y="4131945"/>
                    </a:lnTo>
                    <a:lnTo>
                      <a:pt x="4329506" y="4106545"/>
                    </a:lnTo>
                    <a:lnTo>
                      <a:pt x="4353217" y="4068445"/>
                    </a:lnTo>
                    <a:lnTo>
                      <a:pt x="4360837" y="4055745"/>
                    </a:lnTo>
                    <a:lnTo>
                      <a:pt x="4376064" y="4030345"/>
                    </a:lnTo>
                    <a:lnTo>
                      <a:pt x="4398048" y="3992245"/>
                    </a:lnTo>
                    <a:lnTo>
                      <a:pt x="4419168" y="3966845"/>
                    </a:lnTo>
                    <a:lnTo>
                      <a:pt x="4439424" y="3928745"/>
                    </a:lnTo>
                    <a:lnTo>
                      <a:pt x="4458817" y="3890645"/>
                    </a:lnTo>
                    <a:lnTo>
                      <a:pt x="4477334" y="3839845"/>
                    </a:lnTo>
                    <a:lnTo>
                      <a:pt x="4489120" y="3814445"/>
                    </a:lnTo>
                    <a:lnTo>
                      <a:pt x="4495000" y="3801745"/>
                    </a:lnTo>
                    <a:lnTo>
                      <a:pt x="4511802" y="3763645"/>
                    </a:lnTo>
                    <a:lnTo>
                      <a:pt x="4527740" y="3712845"/>
                    </a:lnTo>
                    <a:lnTo>
                      <a:pt x="4542802" y="3674745"/>
                    </a:lnTo>
                    <a:lnTo>
                      <a:pt x="4557014" y="3623945"/>
                    </a:lnTo>
                    <a:lnTo>
                      <a:pt x="4570361" y="3585845"/>
                    </a:lnTo>
                    <a:lnTo>
                      <a:pt x="4582846" y="3535045"/>
                    </a:lnTo>
                    <a:lnTo>
                      <a:pt x="4594466" y="3484245"/>
                    </a:lnTo>
                    <a:lnTo>
                      <a:pt x="4605223" y="3433445"/>
                    </a:lnTo>
                    <a:lnTo>
                      <a:pt x="4615116" y="3382645"/>
                    </a:lnTo>
                    <a:lnTo>
                      <a:pt x="4624159" y="3331845"/>
                    </a:lnTo>
                    <a:lnTo>
                      <a:pt x="4632325" y="3281045"/>
                    </a:lnTo>
                    <a:lnTo>
                      <a:pt x="4639640" y="3230245"/>
                    </a:lnTo>
                    <a:lnTo>
                      <a:pt x="4646092" y="3166745"/>
                    </a:lnTo>
                    <a:lnTo>
                      <a:pt x="4651680" y="3115945"/>
                    </a:lnTo>
                    <a:lnTo>
                      <a:pt x="4656404" y="3065145"/>
                    </a:lnTo>
                    <a:lnTo>
                      <a:pt x="4660277" y="3001645"/>
                    </a:lnTo>
                    <a:lnTo>
                      <a:pt x="4663287" y="2938145"/>
                    </a:lnTo>
                    <a:lnTo>
                      <a:pt x="4665434" y="2887345"/>
                    </a:lnTo>
                    <a:lnTo>
                      <a:pt x="4666729" y="2823845"/>
                    </a:lnTo>
                    <a:lnTo>
                      <a:pt x="4667161" y="2760345"/>
                    </a:lnTo>
                    <a:lnTo>
                      <a:pt x="4667110" y="2754122"/>
                    </a:lnTo>
                    <a:lnTo>
                      <a:pt x="4667161" y="2747695"/>
                    </a:lnTo>
                    <a:close/>
                  </a:path>
                </a:pathLst>
              </a:custGeom>
              <a:solidFill>
                <a:srgbClr val="666C70"/>
              </a:solidFill>
            </p:spPr>
            <p:txBody>
              <a:bodyPr wrap="square" lIns="0" tIns="0" rIns="0" bIns="0" rtlCol="0"/>
              <a:lstStyle/>
              <a:p>
                <a:endParaRPr/>
              </a:p>
            </p:txBody>
          </p:sp>
        </p:grpSp>
        <p:sp>
          <p:nvSpPr>
            <p:cNvPr id="48" name="object 8">
              <a:extLst>
                <a:ext uri="{FF2B5EF4-FFF2-40B4-BE49-F238E27FC236}">
                  <a16:creationId xmlns:a16="http://schemas.microsoft.com/office/drawing/2014/main" id="{6298976D-B283-C643-A3BA-A92C63A1D5AC}"/>
                </a:ext>
              </a:extLst>
            </p:cNvPr>
            <p:cNvSpPr/>
            <p:nvPr/>
          </p:nvSpPr>
          <p:spPr>
            <a:xfrm>
              <a:off x="10814050" y="5730875"/>
              <a:ext cx="3112135" cy="3637279"/>
            </a:xfrm>
            <a:custGeom>
              <a:avLst/>
              <a:gdLst/>
              <a:ahLst/>
              <a:cxnLst/>
              <a:rect l="l" t="t" r="r" b="b"/>
              <a:pathLst>
                <a:path w="3112134" h="3637279">
                  <a:moveTo>
                    <a:pt x="3111538" y="2453335"/>
                  </a:moveTo>
                  <a:lnTo>
                    <a:pt x="3110319" y="2402446"/>
                  </a:lnTo>
                  <a:lnTo>
                    <a:pt x="3106636" y="2352421"/>
                  </a:lnTo>
                  <a:lnTo>
                    <a:pt x="3100476" y="2303246"/>
                  </a:lnTo>
                  <a:lnTo>
                    <a:pt x="3091840" y="2254986"/>
                  </a:lnTo>
                  <a:lnTo>
                    <a:pt x="3080702" y="2207666"/>
                  </a:lnTo>
                  <a:lnTo>
                    <a:pt x="3067050" y="2161298"/>
                  </a:lnTo>
                  <a:lnTo>
                    <a:pt x="3050857" y="2115921"/>
                  </a:lnTo>
                  <a:lnTo>
                    <a:pt x="3032125" y="2071560"/>
                  </a:lnTo>
                  <a:lnTo>
                    <a:pt x="3010839" y="2028253"/>
                  </a:lnTo>
                  <a:lnTo>
                    <a:pt x="2986976" y="1986026"/>
                  </a:lnTo>
                  <a:lnTo>
                    <a:pt x="2960535" y="1944903"/>
                  </a:lnTo>
                  <a:lnTo>
                    <a:pt x="2931477" y="1904911"/>
                  </a:lnTo>
                  <a:lnTo>
                    <a:pt x="2899816" y="1866087"/>
                  </a:lnTo>
                  <a:lnTo>
                    <a:pt x="2865513" y="1828457"/>
                  </a:lnTo>
                  <a:lnTo>
                    <a:pt x="2815399" y="1785886"/>
                  </a:lnTo>
                  <a:lnTo>
                    <a:pt x="2757614" y="1744345"/>
                  </a:lnTo>
                  <a:lnTo>
                    <a:pt x="2692133" y="1703870"/>
                  </a:lnTo>
                  <a:lnTo>
                    <a:pt x="2656497" y="1684032"/>
                  </a:lnTo>
                  <a:lnTo>
                    <a:pt x="2618930" y="1664474"/>
                  </a:lnTo>
                  <a:lnTo>
                    <a:pt x="2579420" y="1645196"/>
                  </a:lnTo>
                  <a:lnTo>
                    <a:pt x="2537980" y="1626184"/>
                  </a:lnTo>
                  <a:lnTo>
                    <a:pt x="2494597" y="1607464"/>
                  </a:lnTo>
                  <a:lnTo>
                    <a:pt x="2449284" y="1589024"/>
                  </a:lnTo>
                  <a:lnTo>
                    <a:pt x="2402014" y="1570875"/>
                  </a:lnTo>
                  <a:lnTo>
                    <a:pt x="2352789" y="1553006"/>
                  </a:lnTo>
                  <a:lnTo>
                    <a:pt x="2301621" y="1535430"/>
                  </a:lnTo>
                  <a:lnTo>
                    <a:pt x="2248497" y="1518158"/>
                  </a:lnTo>
                  <a:lnTo>
                    <a:pt x="2193429" y="1501178"/>
                  </a:lnTo>
                  <a:lnTo>
                    <a:pt x="2136394" y="1484490"/>
                  </a:lnTo>
                  <a:lnTo>
                    <a:pt x="2077389" y="1468107"/>
                  </a:lnTo>
                  <a:lnTo>
                    <a:pt x="2016429" y="1452029"/>
                  </a:lnTo>
                  <a:lnTo>
                    <a:pt x="1953501" y="1436268"/>
                  </a:lnTo>
                  <a:lnTo>
                    <a:pt x="1888604" y="1420799"/>
                  </a:lnTo>
                  <a:lnTo>
                    <a:pt x="1821726" y="1405661"/>
                  </a:lnTo>
                  <a:lnTo>
                    <a:pt x="1752879" y="1390827"/>
                  </a:lnTo>
                  <a:lnTo>
                    <a:pt x="1682064" y="1376311"/>
                  </a:lnTo>
                  <a:lnTo>
                    <a:pt x="1607769" y="1361401"/>
                  </a:lnTo>
                  <a:lnTo>
                    <a:pt x="1537766" y="1345526"/>
                  </a:lnTo>
                  <a:lnTo>
                    <a:pt x="1472069" y="1328699"/>
                  </a:lnTo>
                  <a:lnTo>
                    <a:pt x="1410652" y="1310919"/>
                  </a:lnTo>
                  <a:lnTo>
                    <a:pt x="1353515" y="1292212"/>
                  </a:lnTo>
                  <a:lnTo>
                    <a:pt x="1300657" y="1272603"/>
                  </a:lnTo>
                  <a:lnTo>
                    <a:pt x="1252067" y="1252080"/>
                  </a:lnTo>
                  <a:lnTo>
                    <a:pt x="1207731" y="1230668"/>
                  </a:lnTo>
                  <a:lnTo>
                    <a:pt x="1167650" y="1208379"/>
                  </a:lnTo>
                  <a:lnTo>
                    <a:pt x="1131824" y="1185240"/>
                  </a:lnTo>
                  <a:lnTo>
                    <a:pt x="1100226" y="1161237"/>
                  </a:lnTo>
                  <a:lnTo>
                    <a:pt x="1049731" y="1110767"/>
                  </a:lnTo>
                  <a:lnTo>
                    <a:pt x="1016127" y="1057059"/>
                  </a:lnTo>
                  <a:lnTo>
                    <a:pt x="999350" y="1000226"/>
                  </a:lnTo>
                  <a:lnTo>
                    <a:pt x="997661" y="976477"/>
                  </a:lnTo>
                  <a:lnTo>
                    <a:pt x="999896" y="944308"/>
                  </a:lnTo>
                  <a:lnTo>
                    <a:pt x="1007833" y="906208"/>
                  </a:lnTo>
                  <a:lnTo>
                    <a:pt x="1021067" y="868108"/>
                  </a:lnTo>
                  <a:lnTo>
                    <a:pt x="1063396" y="817308"/>
                  </a:lnTo>
                  <a:lnTo>
                    <a:pt x="1092504" y="791908"/>
                  </a:lnTo>
                  <a:lnTo>
                    <a:pt x="1126896" y="779208"/>
                  </a:lnTo>
                  <a:lnTo>
                    <a:pt x="1166583" y="753808"/>
                  </a:lnTo>
                  <a:lnTo>
                    <a:pt x="1211567" y="741108"/>
                  </a:lnTo>
                  <a:lnTo>
                    <a:pt x="1261846" y="728408"/>
                  </a:lnTo>
                  <a:lnTo>
                    <a:pt x="1317409" y="715708"/>
                  </a:lnTo>
                  <a:lnTo>
                    <a:pt x="1378280" y="715708"/>
                  </a:lnTo>
                  <a:lnTo>
                    <a:pt x="1444434" y="703008"/>
                  </a:lnTo>
                  <a:lnTo>
                    <a:pt x="1581378" y="703008"/>
                  </a:lnTo>
                  <a:lnTo>
                    <a:pt x="1642833" y="715708"/>
                  </a:lnTo>
                  <a:lnTo>
                    <a:pt x="1700250" y="715708"/>
                  </a:lnTo>
                  <a:lnTo>
                    <a:pt x="1753590" y="728408"/>
                  </a:lnTo>
                  <a:lnTo>
                    <a:pt x="1802853" y="741108"/>
                  </a:lnTo>
                  <a:lnTo>
                    <a:pt x="1848015" y="753808"/>
                  </a:lnTo>
                  <a:lnTo>
                    <a:pt x="1889048" y="779208"/>
                  </a:lnTo>
                  <a:lnTo>
                    <a:pt x="1925955" y="791908"/>
                  </a:lnTo>
                  <a:lnTo>
                    <a:pt x="1958695" y="817308"/>
                  </a:lnTo>
                  <a:lnTo>
                    <a:pt x="1987257" y="842708"/>
                  </a:lnTo>
                  <a:lnTo>
                    <a:pt x="2011629" y="880808"/>
                  </a:lnTo>
                  <a:lnTo>
                    <a:pt x="2031796" y="906208"/>
                  </a:lnTo>
                  <a:lnTo>
                    <a:pt x="2047722" y="944308"/>
                  </a:lnTo>
                  <a:lnTo>
                    <a:pt x="2066086" y="982408"/>
                  </a:lnTo>
                  <a:lnTo>
                    <a:pt x="2089188" y="1020508"/>
                  </a:lnTo>
                  <a:lnTo>
                    <a:pt x="2116988" y="1045908"/>
                  </a:lnTo>
                  <a:lnTo>
                    <a:pt x="2149462" y="1084008"/>
                  </a:lnTo>
                  <a:lnTo>
                    <a:pt x="2186559" y="1109408"/>
                  </a:lnTo>
                  <a:lnTo>
                    <a:pt x="2228240" y="1122108"/>
                  </a:lnTo>
                  <a:lnTo>
                    <a:pt x="2274455" y="1134808"/>
                  </a:lnTo>
                  <a:lnTo>
                    <a:pt x="2325179" y="1147508"/>
                  </a:lnTo>
                  <a:lnTo>
                    <a:pt x="2380373" y="1160208"/>
                  </a:lnTo>
                  <a:lnTo>
                    <a:pt x="2998520" y="1160208"/>
                  </a:lnTo>
                  <a:lnTo>
                    <a:pt x="2998254" y="1156843"/>
                  </a:lnTo>
                  <a:lnTo>
                    <a:pt x="2998520" y="1156843"/>
                  </a:lnTo>
                  <a:lnTo>
                    <a:pt x="2994622" y="1102588"/>
                  </a:lnTo>
                  <a:lnTo>
                    <a:pt x="2988932" y="1049528"/>
                  </a:lnTo>
                  <a:lnTo>
                    <a:pt x="2981452" y="997661"/>
                  </a:lnTo>
                  <a:lnTo>
                    <a:pt x="2972181" y="947000"/>
                  </a:lnTo>
                  <a:lnTo>
                    <a:pt x="2961106" y="897547"/>
                  </a:lnTo>
                  <a:lnTo>
                    <a:pt x="2948241" y="849274"/>
                  </a:lnTo>
                  <a:lnTo>
                    <a:pt x="2933573" y="802208"/>
                  </a:lnTo>
                  <a:lnTo>
                    <a:pt x="2917113" y="756335"/>
                  </a:lnTo>
                  <a:lnTo>
                    <a:pt x="2898864" y="711657"/>
                  </a:lnTo>
                  <a:lnTo>
                    <a:pt x="2878810" y="668185"/>
                  </a:lnTo>
                  <a:lnTo>
                    <a:pt x="2856966" y="625906"/>
                  </a:lnTo>
                  <a:lnTo>
                    <a:pt x="2833332" y="584822"/>
                  </a:lnTo>
                  <a:lnTo>
                    <a:pt x="2807906" y="544931"/>
                  </a:lnTo>
                  <a:lnTo>
                    <a:pt x="2780677" y="506247"/>
                  </a:lnTo>
                  <a:lnTo>
                    <a:pt x="2751645" y="468757"/>
                  </a:lnTo>
                  <a:lnTo>
                    <a:pt x="2720835" y="432460"/>
                  </a:lnTo>
                  <a:lnTo>
                    <a:pt x="2688221" y="397357"/>
                  </a:lnTo>
                  <a:lnTo>
                    <a:pt x="2653817" y="363448"/>
                  </a:lnTo>
                  <a:lnTo>
                    <a:pt x="2617609" y="330746"/>
                  </a:lnTo>
                  <a:lnTo>
                    <a:pt x="2579611" y="299237"/>
                  </a:lnTo>
                  <a:lnTo>
                    <a:pt x="2544394" y="273773"/>
                  </a:lnTo>
                  <a:lnTo>
                    <a:pt x="2508123" y="249453"/>
                  </a:lnTo>
                  <a:lnTo>
                    <a:pt x="2470797" y="226263"/>
                  </a:lnTo>
                  <a:lnTo>
                    <a:pt x="2432405" y="204203"/>
                  </a:lnTo>
                  <a:lnTo>
                    <a:pt x="2392972" y="183286"/>
                  </a:lnTo>
                  <a:lnTo>
                    <a:pt x="2352471" y="163487"/>
                  </a:lnTo>
                  <a:lnTo>
                    <a:pt x="2310930" y="144818"/>
                  </a:lnTo>
                  <a:lnTo>
                    <a:pt x="2268321" y="127279"/>
                  </a:lnTo>
                  <a:lnTo>
                    <a:pt x="2224659" y="110883"/>
                  </a:lnTo>
                  <a:lnTo>
                    <a:pt x="2179942" y="95605"/>
                  </a:lnTo>
                  <a:lnTo>
                    <a:pt x="2134171" y="81457"/>
                  </a:lnTo>
                  <a:lnTo>
                    <a:pt x="2087346" y="68453"/>
                  </a:lnTo>
                  <a:lnTo>
                    <a:pt x="2039467" y="56578"/>
                  </a:lnTo>
                  <a:lnTo>
                    <a:pt x="1990534" y="45821"/>
                  </a:lnTo>
                  <a:lnTo>
                    <a:pt x="1940534" y="36207"/>
                  </a:lnTo>
                  <a:lnTo>
                    <a:pt x="1889480" y="27724"/>
                  </a:lnTo>
                  <a:lnTo>
                    <a:pt x="1837372" y="20370"/>
                  </a:lnTo>
                  <a:lnTo>
                    <a:pt x="1784210" y="14147"/>
                  </a:lnTo>
                  <a:lnTo>
                    <a:pt x="1729994" y="9055"/>
                  </a:lnTo>
                  <a:lnTo>
                    <a:pt x="1674723" y="5092"/>
                  </a:lnTo>
                  <a:lnTo>
                    <a:pt x="1618386" y="2273"/>
                  </a:lnTo>
                  <a:lnTo>
                    <a:pt x="1560995" y="571"/>
                  </a:lnTo>
                  <a:lnTo>
                    <a:pt x="1502549" y="0"/>
                  </a:lnTo>
                  <a:lnTo>
                    <a:pt x="1448015" y="1447"/>
                  </a:lnTo>
                  <a:lnTo>
                    <a:pt x="1394155" y="3962"/>
                  </a:lnTo>
                  <a:lnTo>
                    <a:pt x="1340980" y="7556"/>
                  </a:lnTo>
                  <a:lnTo>
                    <a:pt x="1288529" y="12230"/>
                  </a:lnTo>
                  <a:lnTo>
                    <a:pt x="1236827" y="17995"/>
                  </a:lnTo>
                  <a:lnTo>
                    <a:pt x="1185913" y="24853"/>
                  </a:lnTo>
                  <a:lnTo>
                    <a:pt x="1135799" y="32804"/>
                  </a:lnTo>
                  <a:lnTo>
                    <a:pt x="1086510" y="41859"/>
                  </a:lnTo>
                  <a:lnTo>
                    <a:pt x="1038085" y="52006"/>
                  </a:lnTo>
                  <a:lnTo>
                    <a:pt x="990549" y="63258"/>
                  </a:lnTo>
                  <a:lnTo>
                    <a:pt x="943927" y="75628"/>
                  </a:lnTo>
                  <a:lnTo>
                    <a:pt x="898258" y="89103"/>
                  </a:lnTo>
                  <a:lnTo>
                    <a:pt x="853541" y="103695"/>
                  </a:lnTo>
                  <a:lnTo>
                    <a:pt x="809840" y="119405"/>
                  </a:lnTo>
                  <a:lnTo>
                    <a:pt x="767156" y="136245"/>
                  </a:lnTo>
                  <a:lnTo>
                    <a:pt x="725525" y="154216"/>
                  </a:lnTo>
                  <a:lnTo>
                    <a:pt x="684974" y="173316"/>
                  </a:lnTo>
                  <a:lnTo>
                    <a:pt x="645541" y="193548"/>
                  </a:lnTo>
                  <a:lnTo>
                    <a:pt x="607237" y="214922"/>
                  </a:lnTo>
                  <a:lnTo>
                    <a:pt x="570103" y="237439"/>
                  </a:lnTo>
                  <a:lnTo>
                    <a:pt x="534149" y="261099"/>
                  </a:lnTo>
                  <a:lnTo>
                    <a:pt x="499414" y="285902"/>
                  </a:lnTo>
                  <a:lnTo>
                    <a:pt x="465937" y="311873"/>
                  </a:lnTo>
                  <a:lnTo>
                    <a:pt x="433730" y="338988"/>
                  </a:lnTo>
                  <a:lnTo>
                    <a:pt x="402831" y="367271"/>
                  </a:lnTo>
                  <a:lnTo>
                    <a:pt x="373253" y="396722"/>
                  </a:lnTo>
                  <a:lnTo>
                    <a:pt x="345033" y="427342"/>
                  </a:lnTo>
                  <a:lnTo>
                    <a:pt x="318198" y="459130"/>
                  </a:lnTo>
                  <a:lnTo>
                    <a:pt x="292773" y="492099"/>
                  </a:lnTo>
                  <a:lnTo>
                    <a:pt x="268795" y="526249"/>
                  </a:lnTo>
                  <a:lnTo>
                    <a:pt x="246278" y="561581"/>
                  </a:lnTo>
                  <a:lnTo>
                    <a:pt x="225259" y="598093"/>
                  </a:lnTo>
                  <a:lnTo>
                    <a:pt x="205765" y="635800"/>
                  </a:lnTo>
                  <a:lnTo>
                    <a:pt x="187820" y="674700"/>
                  </a:lnTo>
                  <a:lnTo>
                    <a:pt x="171450" y="714806"/>
                  </a:lnTo>
                  <a:lnTo>
                    <a:pt x="156692" y="756107"/>
                  </a:lnTo>
                  <a:lnTo>
                    <a:pt x="143560" y="798626"/>
                  </a:lnTo>
                  <a:lnTo>
                    <a:pt x="132092" y="842340"/>
                  </a:lnTo>
                  <a:lnTo>
                    <a:pt x="122313" y="887272"/>
                  </a:lnTo>
                  <a:lnTo>
                    <a:pt x="114249" y="933424"/>
                  </a:lnTo>
                  <a:lnTo>
                    <a:pt x="107937" y="980795"/>
                  </a:lnTo>
                  <a:lnTo>
                    <a:pt x="103378" y="1029398"/>
                  </a:lnTo>
                  <a:lnTo>
                    <a:pt x="100634" y="1079220"/>
                  </a:lnTo>
                  <a:lnTo>
                    <a:pt x="99707" y="1130274"/>
                  </a:lnTo>
                  <a:lnTo>
                    <a:pt x="99758" y="1131938"/>
                  </a:lnTo>
                  <a:lnTo>
                    <a:pt x="99707" y="1134808"/>
                  </a:lnTo>
                  <a:lnTo>
                    <a:pt x="101117" y="1185608"/>
                  </a:lnTo>
                  <a:lnTo>
                    <a:pt x="104228" y="1223708"/>
                  </a:lnTo>
                  <a:lnTo>
                    <a:pt x="109067" y="1261808"/>
                  </a:lnTo>
                  <a:lnTo>
                    <a:pt x="115620" y="1312608"/>
                  </a:lnTo>
                  <a:lnTo>
                    <a:pt x="123875" y="1350708"/>
                  </a:lnTo>
                  <a:lnTo>
                    <a:pt x="133845" y="1388808"/>
                  </a:lnTo>
                  <a:lnTo>
                    <a:pt x="145529" y="1426908"/>
                  </a:lnTo>
                  <a:lnTo>
                    <a:pt x="158927" y="1465008"/>
                  </a:lnTo>
                  <a:lnTo>
                    <a:pt x="174015" y="1503108"/>
                  </a:lnTo>
                  <a:lnTo>
                    <a:pt x="190817" y="1541208"/>
                  </a:lnTo>
                  <a:lnTo>
                    <a:pt x="209321" y="1579308"/>
                  </a:lnTo>
                  <a:lnTo>
                    <a:pt x="229527" y="1604708"/>
                  </a:lnTo>
                  <a:lnTo>
                    <a:pt x="251434" y="1642808"/>
                  </a:lnTo>
                  <a:lnTo>
                    <a:pt x="275043" y="1668208"/>
                  </a:lnTo>
                  <a:lnTo>
                    <a:pt x="300342" y="1706308"/>
                  </a:lnTo>
                  <a:lnTo>
                    <a:pt x="327342" y="1731708"/>
                  </a:lnTo>
                  <a:lnTo>
                    <a:pt x="356031" y="1769808"/>
                  </a:lnTo>
                  <a:lnTo>
                    <a:pt x="386422" y="1795208"/>
                  </a:lnTo>
                  <a:lnTo>
                    <a:pt x="418490" y="1820608"/>
                  </a:lnTo>
                  <a:lnTo>
                    <a:pt x="452259" y="1846008"/>
                  </a:lnTo>
                  <a:lnTo>
                    <a:pt x="487705" y="1871408"/>
                  </a:lnTo>
                  <a:lnTo>
                    <a:pt x="524840" y="1896808"/>
                  </a:lnTo>
                  <a:lnTo>
                    <a:pt x="563664" y="1922208"/>
                  </a:lnTo>
                  <a:lnTo>
                    <a:pt x="604164" y="1947608"/>
                  </a:lnTo>
                  <a:lnTo>
                    <a:pt x="646353" y="1973008"/>
                  </a:lnTo>
                  <a:lnTo>
                    <a:pt x="690219" y="1998408"/>
                  </a:lnTo>
                  <a:lnTo>
                    <a:pt x="735761" y="2011108"/>
                  </a:lnTo>
                  <a:lnTo>
                    <a:pt x="782980" y="2036508"/>
                  </a:lnTo>
                  <a:lnTo>
                    <a:pt x="831875" y="2049208"/>
                  </a:lnTo>
                  <a:lnTo>
                    <a:pt x="882434" y="2074608"/>
                  </a:lnTo>
                  <a:lnTo>
                    <a:pt x="988580" y="2100008"/>
                  </a:lnTo>
                  <a:lnTo>
                    <a:pt x="1044155" y="2125408"/>
                  </a:lnTo>
                  <a:lnTo>
                    <a:pt x="1101407" y="2138108"/>
                  </a:lnTo>
                  <a:lnTo>
                    <a:pt x="1283119" y="2176208"/>
                  </a:lnTo>
                  <a:lnTo>
                    <a:pt x="1363764" y="2188908"/>
                  </a:lnTo>
                  <a:lnTo>
                    <a:pt x="1513916" y="2214308"/>
                  </a:lnTo>
                  <a:lnTo>
                    <a:pt x="1583410" y="2239708"/>
                  </a:lnTo>
                  <a:lnTo>
                    <a:pt x="1649183" y="2252408"/>
                  </a:lnTo>
                  <a:lnTo>
                    <a:pt x="1711223" y="2265108"/>
                  </a:lnTo>
                  <a:lnTo>
                    <a:pt x="1769541" y="2290508"/>
                  </a:lnTo>
                  <a:lnTo>
                    <a:pt x="1824113" y="2303208"/>
                  </a:lnTo>
                  <a:lnTo>
                    <a:pt x="1874951" y="2328608"/>
                  </a:lnTo>
                  <a:lnTo>
                    <a:pt x="1922056" y="2341308"/>
                  </a:lnTo>
                  <a:lnTo>
                    <a:pt x="1965401" y="2366708"/>
                  </a:lnTo>
                  <a:lnTo>
                    <a:pt x="2004999" y="2379408"/>
                  </a:lnTo>
                  <a:lnTo>
                    <a:pt x="2040851" y="2404808"/>
                  </a:lnTo>
                  <a:lnTo>
                    <a:pt x="2072932" y="2417508"/>
                  </a:lnTo>
                  <a:lnTo>
                    <a:pt x="2101265" y="2442908"/>
                  </a:lnTo>
                  <a:lnTo>
                    <a:pt x="2125827" y="2468308"/>
                  </a:lnTo>
                  <a:lnTo>
                    <a:pt x="2146617" y="2493708"/>
                  </a:lnTo>
                  <a:lnTo>
                    <a:pt x="2163648" y="2506408"/>
                  </a:lnTo>
                  <a:lnTo>
                    <a:pt x="2176894" y="2531808"/>
                  </a:lnTo>
                  <a:lnTo>
                    <a:pt x="2186355" y="2557208"/>
                  </a:lnTo>
                  <a:lnTo>
                    <a:pt x="2192032" y="2582608"/>
                  </a:lnTo>
                  <a:lnTo>
                    <a:pt x="2193671" y="2604541"/>
                  </a:lnTo>
                  <a:lnTo>
                    <a:pt x="2191753" y="2640647"/>
                  </a:lnTo>
                  <a:lnTo>
                    <a:pt x="2185212" y="2678849"/>
                  </a:lnTo>
                  <a:lnTo>
                    <a:pt x="2159038" y="2746972"/>
                  </a:lnTo>
                  <a:lnTo>
                    <a:pt x="2115413" y="2804185"/>
                  </a:lnTo>
                  <a:lnTo>
                    <a:pt x="2054352" y="2850654"/>
                  </a:lnTo>
                  <a:lnTo>
                    <a:pt x="2017268" y="2869895"/>
                  </a:lnTo>
                  <a:lnTo>
                    <a:pt x="1975815" y="2886519"/>
                  </a:lnTo>
                  <a:lnTo>
                    <a:pt x="1930006" y="2900527"/>
                  </a:lnTo>
                  <a:lnTo>
                    <a:pt x="1879828" y="2911945"/>
                  </a:lnTo>
                  <a:lnTo>
                    <a:pt x="1825294" y="2920784"/>
                  </a:lnTo>
                  <a:lnTo>
                    <a:pt x="1766392" y="2927083"/>
                  </a:lnTo>
                  <a:lnTo>
                    <a:pt x="1703120" y="2930842"/>
                  </a:lnTo>
                  <a:lnTo>
                    <a:pt x="1635480" y="2932099"/>
                  </a:lnTo>
                  <a:lnTo>
                    <a:pt x="1577517" y="2931261"/>
                  </a:lnTo>
                  <a:lnTo>
                    <a:pt x="1521510" y="2928709"/>
                  </a:lnTo>
                  <a:lnTo>
                    <a:pt x="1467523" y="2924365"/>
                  </a:lnTo>
                  <a:lnTo>
                    <a:pt x="1415605" y="2918180"/>
                  </a:lnTo>
                  <a:lnTo>
                    <a:pt x="1365821" y="2910078"/>
                  </a:lnTo>
                  <a:lnTo>
                    <a:pt x="1318221" y="2899994"/>
                  </a:lnTo>
                  <a:lnTo>
                    <a:pt x="1272895" y="2887840"/>
                  </a:lnTo>
                  <a:lnTo>
                    <a:pt x="1229868" y="2873578"/>
                  </a:lnTo>
                  <a:lnTo>
                    <a:pt x="1189228" y="2857131"/>
                  </a:lnTo>
                  <a:lnTo>
                    <a:pt x="1151013" y="2838424"/>
                  </a:lnTo>
                  <a:lnTo>
                    <a:pt x="1115288" y="2817393"/>
                  </a:lnTo>
                  <a:lnTo>
                    <a:pt x="1082128" y="2793962"/>
                  </a:lnTo>
                  <a:lnTo>
                    <a:pt x="1051572" y="2768079"/>
                  </a:lnTo>
                  <a:lnTo>
                    <a:pt x="1023708" y="2739682"/>
                  </a:lnTo>
                  <a:lnTo>
                    <a:pt x="998562" y="2708681"/>
                  </a:lnTo>
                  <a:lnTo>
                    <a:pt x="976223" y="2675026"/>
                  </a:lnTo>
                  <a:lnTo>
                    <a:pt x="956729" y="2638641"/>
                  </a:lnTo>
                  <a:lnTo>
                    <a:pt x="940155" y="2599461"/>
                  </a:lnTo>
                  <a:lnTo>
                    <a:pt x="926553" y="2557411"/>
                  </a:lnTo>
                  <a:lnTo>
                    <a:pt x="915974" y="2512441"/>
                  </a:lnTo>
                  <a:lnTo>
                    <a:pt x="908507" y="2464473"/>
                  </a:lnTo>
                  <a:lnTo>
                    <a:pt x="904189" y="2413444"/>
                  </a:lnTo>
                  <a:lnTo>
                    <a:pt x="0" y="2413444"/>
                  </a:lnTo>
                  <a:lnTo>
                    <a:pt x="63" y="2417508"/>
                  </a:lnTo>
                  <a:lnTo>
                    <a:pt x="0" y="2430208"/>
                  </a:lnTo>
                  <a:lnTo>
                    <a:pt x="889" y="2481008"/>
                  </a:lnTo>
                  <a:lnTo>
                    <a:pt x="3606" y="2531808"/>
                  </a:lnTo>
                  <a:lnTo>
                    <a:pt x="8128" y="2582608"/>
                  </a:lnTo>
                  <a:lnTo>
                    <a:pt x="14465" y="2646108"/>
                  </a:lnTo>
                  <a:lnTo>
                    <a:pt x="22606" y="2696908"/>
                  </a:lnTo>
                  <a:lnTo>
                    <a:pt x="32550" y="2747708"/>
                  </a:lnTo>
                  <a:lnTo>
                    <a:pt x="44310" y="2785808"/>
                  </a:lnTo>
                  <a:lnTo>
                    <a:pt x="57886" y="2836608"/>
                  </a:lnTo>
                  <a:lnTo>
                    <a:pt x="73253" y="2887408"/>
                  </a:lnTo>
                  <a:lnTo>
                    <a:pt x="90449" y="2925508"/>
                  </a:lnTo>
                  <a:lnTo>
                    <a:pt x="109435" y="2976308"/>
                  </a:lnTo>
                  <a:lnTo>
                    <a:pt x="130251" y="3014408"/>
                  </a:lnTo>
                  <a:lnTo>
                    <a:pt x="152857" y="3052508"/>
                  </a:lnTo>
                  <a:lnTo>
                    <a:pt x="177279" y="3090608"/>
                  </a:lnTo>
                  <a:lnTo>
                    <a:pt x="203517" y="3128708"/>
                  </a:lnTo>
                  <a:lnTo>
                    <a:pt x="231559" y="3166808"/>
                  </a:lnTo>
                  <a:lnTo>
                    <a:pt x="261416" y="3204908"/>
                  </a:lnTo>
                  <a:lnTo>
                    <a:pt x="293065" y="3243008"/>
                  </a:lnTo>
                  <a:lnTo>
                    <a:pt x="326542" y="3268408"/>
                  </a:lnTo>
                  <a:lnTo>
                    <a:pt x="361823" y="3306508"/>
                  </a:lnTo>
                  <a:lnTo>
                    <a:pt x="398907" y="3331908"/>
                  </a:lnTo>
                  <a:lnTo>
                    <a:pt x="429501" y="3357308"/>
                  </a:lnTo>
                  <a:lnTo>
                    <a:pt x="461479" y="3382708"/>
                  </a:lnTo>
                  <a:lnTo>
                    <a:pt x="494830" y="3408108"/>
                  </a:lnTo>
                  <a:lnTo>
                    <a:pt x="529551" y="3420808"/>
                  </a:lnTo>
                  <a:lnTo>
                    <a:pt x="565645" y="3446208"/>
                  </a:lnTo>
                  <a:lnTo>
                    <a:pt x="603084" y="3471608"/>
                  </a:lnTo>
                  <a:lnTo>
                    <a:pt x="641883" y="3484308"/>
                  </a:lnTo>
                  <a:lnTo>
                    <a:pt x="682015" y="3497008"/>
                  </a:lnTo>
                  <a:lnTo>
                    <a:pt x="723506" y="3522408"/>
                  </a:lnTo>
                  <a:lnTo>
                    <a:pt x="766318" y="3535108"/>
                  </a:lnTo>
                  <a:lnTo>
                    <a:pt x="855929" y="3560508"/>
                  </a:lnTo>
                  <a:lnTo>
                    <a:pt x="950810" y="3585908"/>
                  </a:lnTo>
                  <a:lnTo>
                    <a:pt x="1050899" y="3611308"/>
                  </a:lnTo>
                  <a:lnTo>
                    <a:pt x="1102893" y="3611308"/>
                  </a:lnTo>
                  <a:lnTo>
                    <a:pt x="1156169" y="3624008"/>
                  </a:lnTo>
                  <a:lnTo>
                    <a:pt x="1210729" y="3624008"/>
                  </a:lnTo>
                  <a:lnTo>
                    <a:pt x="1266558" y="3636708"/>
                  </a:lnTo>
                  <a:lnTo>
                    <a:pt x="1502549" y="3636708"/>
                  </a:lnTo>
                  <a:lnTo>
                    <a:pt x="1773770" y="3636708"/>
                  </a:lnTo>
                  <a:lnTo>
                    <a:pt x="1825980" y="3624008"/>
                  </a:lnTo>
                  <a:lnTo>
                    <a:pt x="1877453" y="3624008"/>
                  </a:lnTo>
                  <a:lnTo>
                    <a:pt x="1928177" y="3611308"/>
                  </a:lnTo>
                  <a:lnTo>
                    <a:pt x="1978139" y="3611308"/>
                  </a:lnTo>
                  <a:lnTo>
                    <a:pt x="2027301" y="3598608"/>
                  </a:lnTo>
                  <a:lnTo>
                    <a:pt x="2075662" y="3598608"/>
                  </a:lnTo>
                  <a:lnTo>
                    <a:pt x="2215654" y="3560508"/>
                  </a:lnTo>
                  <a:lnTo>
                    <a:pt x="2347620" y="3522408"/>
                  </a:lnTo>
                  <a:lnTo>
                    <a:pt x="2430869" y="3497008"/>
                  </a:lnTo>
                  <a:lnTo>
                    <a:pt x="2471013" y="3471608"/>
                  </a:lnTo>
                  <a:lnTo>
                    <a:pt x="2510142" y="3458908"/>
                  </a:lnTo>
                  <a:lnTo>
                    <a:pt x="2548229" y="3433508"/>
                  </a:lnTo>
                  <a:lnTo>
                    <a:pt x="2585262" y="3420808"/>
                  </a:lnTo>
                  <a:lnTo>
                    <a:pt x="2621229" y="3395408"/>
                  </a:lnTo>
                  <a:lnTo>
                    <a:pt x="2656090" y="3370008"/>
                  </a:lnTo>
                  <a:lnTo>
                    <a:pt x="2689834" y="3357308"/>
                  </a:lnTo>
                  <a:lnTo>
                    <a:pt x="2722448" y="3331908"/>
                  </a:lnTo>
                  <a:lnTo>
                    <a:pt x="2753893" y="3306508"/>
                  </a:lnTo>
                  <a:lnTo>
                    <a:pt x="2784170" y="3281108"/>
                  </a:lnTo>
                  <a:lnTo>
                    <a:pt x="2813240" y="3255708"/>
                  </a:lnTo>
                  <a:lnTo>
                    <a:pt x="2841091" y="3217608"/>
                  </a:lnTo>
                  <a:lnTo>
                    <a:pt x="2867710" y="3192208"/>
                  </a:lnTo>
                  <a:lnTo>
                    <a:pt x="2893060" y="3166808"/>
                  </a:lnTo>
                  <a:lnTo>
                    <a:pt x="2917139" y="3128708"/>
                  </a:lnTo>
                  <a:lnTo>
                    <a:pt x="2939910" y="3090608"/>
                  </a:lnTo>
                  <a:lnTo>
                    <a:pt x="2961373" y="3065208"/>
                  </a:lnTo>
                  <a:lnTo>
                    <a:pt x="2981477" y="3027108"/>
                  </a:lnTo>
                  <a:lnTo>
                    <a:pt x="3000222" y="2989008"/>
                  </a:lnTo>
                  <a:lnTo>
                    <a:pt x="3017596" y="2950908"/>
                  </a:lnTo>
                  <a:lnTo>
                    <a:pt x="3022917" y="2938208"/>
                  </a:lnTo>
                  <a:lnTo>
                    <a:pt x="3033560" y="2912808"/>
                  </a:lnTo>
                  <a:lnTo>
                    <a:pt x="3048101" y="2874708"/>
                  </a:lnTo>
                  <a:lnTo>
                    <a:pt x="3061195" y="2836608"/>
                  </a:lnTo>
                  <a:lnTo>
                    <a:pt x="3072828" y="2785808"/>
                  </a:lnTo>
                  <a:lnTo>
                    <a:pt x="3082975" y="2747708"/>
                  </a:lnTo>
                  <a:lnTo>
                    <a:pt x="3091611" y="2696908"/>
                  </a:lnTo>
                  <a:lnTo>
                    <a:pt x="3098736" y="2658808"/>
                  </a:lnTo>
                  <a:lnTo>
                    <a:pt x="3104299" y="2608008"/>
                  </a:lnTo>
                  <a:lnTo>
                    <a:pt x="3108312" y="2557208"/>
                  </a:lnTo>
                  <a:lnTo>
                    <a:pt x="3110725" y="2506408"/>
                  </a:lnTo>
                  <a:lnTo>
                    <a:pt x="3111538" y="2455608"/>
                  </a:lnTo>
                  <a:lnTo>
                    <a:pt x="3111512" y="2454706"/>
                  </a:lnTo>
                  <a:lnTo>
                    <a:pt x="3111538" y="2453335"/>
                  </a:lnTo>
                  <a:close/>
                </a:path>
              </a:pathLst>
            </a:custGeom>
            <a:solidFill>
              <a:srgbClr val="666C70"/>
            </a:solidFill>
          </p:spPr>
          <p:txBody>
            <a:bodyPr wrap="square" lIns="0" tIns="0" rIns="0" bIns="0" rtlCol="0"/>
            <a:lstStyle/>
            <a:p>
              <a:endParaRPr/>
            </a:p>
          </p:txBody>
        </p:sp>
        <p:sp>
          <p:nvSpPr>
            <p:cNvPr id="49" name="object 9">
              <a:extLst>
                <a:ext uri="{FF2B5EF4-FFF2-40B4-BE49-F238E27FC236}">
                  <a16:creationId xmlns:a16="http://schemas.microsoft.com/office/drawing/2014/main" id="{135F7175-378C-E844-872B-A493966D16DE}"/>
                </a:ext>
              </a:extLst>
            </p:cNvPr>
            <p:cNvSpPr/>
            <p:nvPr/>
          </p:nvSpPr>
          <p:spPr>
            <a:xfrm>
              <a:off x="14284528" y="5736082"/>
              <a:ext cx="3190240" cy="3645535"/>
            </a:xfrm>
            <a:custGeom>
              <a:avLst/>
              <a:gdLst/>
              <a:ahLst/>
              <a:cxnLst/>
              <a:rect l="l" t="t" r="r" b="b"/>
              <a:pathLst>
                <a:path w="3190240" h="3645534">
                  <a:moveTo>
                    <a:pt x="3190240" y="1816100"/>
                  </a:moveTo>
                  <a:lnTo>
                    <a:pt x="3189592" y="1765312"/>
                  </a:lnTo>
                  <a:lnTo>
                    <a:pt x="3188131" y="1701812"/>
                  </a:lnTo>
                  <a:lnTo>
                    <a:pt x="3185858" y="1651012"/>
                  </a:lnTo>
                  <a:lnTo>
                    <a:pt x="3182759" y="1587512"/>
                  </a:lnTo>
                  <a:lnTo>
                    <a:pt x="3178848" y="1536712"/>
                  </a:lnTo>
                  <a:lnTo>
                    <a:pt x="3174123" y="1485912"/>
                  </a:lnTo>
                  <a:lnTo>
                    <a:pt x="3168586" y="1435112"/>
                  </a:lnTo>
                  <a:lnTo>
                    <a:pt x="3162236" y="1384312"/>
                  </a:lnTo>
                  <a:lnTo>
                    <a:pt x="3155073" y="1333512"/>
                  </a:lnTo>
                  <a:lnTo>
                    <a:pt x="3147085" y="1282712"/>
                  </a:lnTo>
                  <a:lnTo>
                    <a:pt x="3138297" y="1231900"/>
                  </a:lnTo>
                  <a:lnTo>
                    <a:pt x="3128683" y="1181112"/>
                  </a:lnTo>
                  <a:lnTo>
                    <a:pt x="3118256" y="1130312"/>
                  </a:lnTo>
                  <a:lnTo>
                    <a:pt x="3107004" y="1092212"/>
                  </a:lnTo>
                  <a:lnTo>
                    <a:pt x="3094952" y="1041412"/>
                  </a:lnTo>
                  <a:lnTo>
                    <a:pt x="3082086" y="1003312"/>
                  </a:lnTo>
                  <a:lnTo>
                    <a:pt x="3068396" y="952512"/>
                  </a:lnTo>
                  <a:lnTo>
                    <a:pt x="3053892" y="914412"/>
                  </a:lnTo>
                  <a:lnTo>
                    <a:pt x="3038576" y="876312"/>
                  </a:lnTo>
                  <a:lnTo>
                    <a:pt x="3022447" y="838212"/>
                  </a:lnTo>
                  <a:lnTo>
                    <a:pt x="3005493" y="800112"/>
                  </a:lnTo>
                  <a:lnTo>
                    <a:pt x="2987738" y="762012"/>
                  </a:lnTo>
                  <a:lnTo>
                    <a:pt x="2969158" y="723912"/>
                  </a:lnTo>
                  <a:lnTo>
                    <a:pt x="2949765" y="685812"/>
                  </a:lnTo>
                  <a:lnTo>
                    <a:pt x="2929559" y="647712"/>
                  </a:lnTo>
                  <a:lnTo>
                    <a:pt x="2908541" y="609612"/>
                  </a:lnTo>
                  <a:lnTo>
                    <a:pt x="2886710" y="584212"/>
                  </a:lnTo>
                  <a:lnTo>
                    <a:pt x="2864053" y="546112"/>
                  </a:lnTo>
                  <a:lnTo>
                    <a:pt x="2840596" y="520712"/>
                  </a:lnTo>
                  <a:lnTo>
                    <a:pt x="2816314" y="482612"/>
                  </a:lnTo>
                  <a:lnTo>
                    <a:pt x="2791218" y="457212"/>
                  </a:lnTo>
                  <a:lnTo>
                    <a:pt x="2765298" y="431812"/>
                  </a:lnTo>
                  <a:lnTo>
                    <a:pt x="2738577" y="393712"/>
                  </a:lnTo>
                  <a:lnTo>
                    <a:pt x="2711031" y="368312"/>
                  </a:lnTo>
                  <a:lnTo>
                    <a:pt x="2682684" y="342912"/>
                  </a:lnTo>
                  <a:lnTo>
                    <a:pt x="2653512" y="317512"/>
                  </a:lnTo>
                  <a:lnTo>
                    <a:pt x="2623528" y="292112"/>
                  </a:lnTo>
                  <a:lnTo>
                    <a:pt x="2592717" y="279412"/>
                  </a:lnTo>
                  <a:lnTo>
                    <a:pt x="2561107" y="254012"/>
                  </a:lnTo>
                  <a:lnTo>
                    <a:pt x="2528671" y="228612"/>
                  </a:lnTo>
                  <a:lnTo>
                    <a:pt x="2495435" y="203212"/>
                  </a:lnTo>
                  <a:lnTo>
                    <a:pt x="2426500" y="177800"/>
                  </a:lnTo>
                  <a:lnTo>
                    <a:pt x="2390800" y="152412"/>
                  </a:lnTo>
                  <a:lnTo>
                    <a:pt x="2316975" y="127012"/>
                  </a:lnTo>
                  <a:lnTo>
                    <a:pt x="2278837" y="101612"/>
                  </a:lnTo>
                  <a:lnTo>
                    <a:pt x="2247201" y="91503"/>
                  </a:lnTo>
                  <a:lnTo>
                    <a:pt x="2247201" y="1435100"/>
                  </a:lnTo>
                  <a:lnTo>
                    <a:pt x="924179" y="1435100"/>
                  </a:lnTo>
                  <a:lnTo>
                    <a:pt x="933754" y="1371612"/>
                  </a:lnTo>
                  <a:lnTo>
                    <a:pt x="945134" y="1308112"/>
                  </a:lnTo>
                  <a:lnTo>
                    <a:pt x="958316" y="1257312"/>
                  </a:lnTo>
                  <a:lnTo>
                    <a:pt x="962723" y="1242326"/>
                  </a:lnTo>
                  <a:lnTo>
                    <a:pt x="973289" y="1206512"/>
                  </a:lnTo>
                  <a:lnTo>
                    <a:pt x="984529" y="1172489"/>
                  </a:lnTo>
                  <a:lnTo>
                    <a:pt x="990079" y="1155712"/>
                  </a:lnTo>
                  <a:lnTo>
                    <a:pt x="999121" y="1137132"/>
                  </a:lnTo>
                  <a:lnTo>
                    <a:pt x="1008646" y="1117612"/>
                  </a:lnTo>
                  <a:lnTo>
                    <a:pt x="1020851" y="1087170"/>
                  </a:lnTo>
                  <a:lnTo>
                    <a:pt x="1029017" y="1066812"/>
                  </a:lnTo>
                  <a:lnTo>
                    <a:pt x="1041895" y="1044651"/>
                  </a:lnTo>
                  <a:lnTo>
                    <a:pt x="1051166" y="1028712"/>
                  </a:lnTo>
                  <a:lnTo>
                    <a:pt x="1060069" y="1014539"/>
                  </a:lnTo>
                  <a:lnTo>
                    <a:pt x="1075105" y="990612"/>
                  </a:lnTo>
                  <a:lnTo>
                    <a:pt x="1092466" y="964882"/>
                  </a:lnTo>
                  <a:lnTo>
                    <a:pt x="1100823" y="952512"/>
                  </a:lnTo>
                  <a:lnTo>
                    <a:pt x="1128318" y="914412"/>
                  </a:lnTo>
                  <a:lnTo>
                    <a:pt x="1157592" y="889012"/>
                  </a:lnTo>
                  <a:lnTo>
                    <a:pt x="1188631" y="863612"/>
                  </a:lnTo>
                  <a:lnTo>
                    <a:pt x="1221447" y="838212"/>
                  </a:lnTo>
                  <a:lnTo>
                    <a:pt x="1256017" y="812812"/>
                  </a:lnTo>
                  <a:lnTo>
                    <a:pt x="1292352" y="787412"/>
                  </a:lnTo>
                  <a:lnTo>
                    <a:pt x="1330439" y="774712"/>
                  </a:lnTo>
                  <a:lnTo>
                    <a:pt x="1370279" y="762012"/>
                  </a:lnTo>
                  <a:lnTo>
                    <a:pt x="1411871" y="749312"/>
                  </a:lnTo>
                  <a:lnTo>
                    <a:pt x="1455216" y="736612"/>
                  </a:lnTo>
                  <a:lnTo>
                    <a:pt x="1500301" y="736612"/>
                  </a:lnTo>
                  <a:lnTo>
                    <a:pt x="1547126" y="723912"/>
                  </a:lnTo>
                  <a:lnTo>
                    <a:pt x="1644205" y="723912"/>
                  </a:lnTo>
                  <a:lnTo>
                    <a:pt x="1690916" y="736612"/>
                  </a:lnTo>
                  <a:lnTo>
                    <a:pt x="1735810" y="736612"/>
                  </a:lnTo>
                  <a:lnTo>
                    <a:pt x="1778876" y="749312"/>
                  </a:lnTo>
                  <a:lnTo>
                    <a:pt x="1820125" y="762012"/>
                  </a:lnTo>
                  <a:lnTo>
                    <a:pt x="1859546" y="774712"/>
                  </a:lnTo>
                  <a:lnTo>
                    <a:pt x="1897138" y="787412"/>
                  </a:lnTo>
                  <a:lnTo>
                    <a:pt x="1932901" y="812812"/>
                  </a:lnTo>
                  <a:lnTo>
                    <a:pt x="1966836" y="838212"/>
                  </a:lnTo>
                  <a:lnTo>
                    <a:pt x="1998916" y="863612"/>
                  </a:lnTo>
                  <a:lnTo>
                    <a:pt x="2029167" y="889012"/>
                  </a:lnTo>
                  <a:lnTo>
                    <a:pt x="2084108" y="952512"/>
                  </a:lnTo>
                  <a:lnTo>
                    <a:pt x="2108809" y="990612"/>
                  </a:lnTo>
                  <a:lnTo>
                    <a:pt x="2131657" y="1028712"/>
                  </a:lnTo>
                  <a:lnTo>
                    <a:pt x="2152637" y="1066812"/>
                  </a:lnTo>
                  <a:lnTo>
                    <a:pt x="2171763" y="1117612"/>
                  </a:lnTo>
                  <a:lnTo>
                    <a:pt x="2189022" y="1155712"/>
                  </a:lnTo>
                  <a:lnTo>
                    <a:pt x="2204402" y="1206512"/>
                  </a:lnTo>
                  <a:lnTo>
                    <a:pt x="2217928" y="1257312"/>
                  </a:lnTo>
                  <a:lnTo>
                    <a:pt x="2229561" y="1308112"/>
                  </a:lnTo>
                  <a:lnTo>
                    <a:pt x="2239327" y="1371612"/>
                  </a:lnTo>
                  <a:lnTo>
                    <a:pt x="2247201" y="1435100"/>
                  </a:lnTo>
                  <a:lnTo>
                    <a:pt x="2247201" y="91503"/>
                  </a:lnTo>
                  <a:lnTo>
                    <a:pt x="2159546" y="63512"/>
                  </a:lnTo>
                  <a:lnTo>
                    <a:pt x="2118144" y="63500"/>
                  </a:lnTo>
                  <a:lnTo>
                    <a:pt x="1989061" y="25412"/>
                  </a:lnTo>
                  <a:lnTo>
                    <a:pt x="1944408" y="25400"/>
                  </a:lnTo>
                  <a:lnTo>
                    <a:pt x="1898942" y="12712"/>
                  </a:lnTo>
                  <a:lnTo>
                    <a:pt x="1805546" y="12700"/>
                  </a:lnTo>
                  <a:lnTo>
                    <a:pt x="1757629" y="12"/>
                  </a:lnTo>
                  <a:lnTo>
                    <a:pt x="1503718" y="0"/>
                  </a:lnTo>
                  <a:lnTo>
                    <a:pt x="1452473" y="12700"/>
                  </a:lnTo>
                  <a:lnTo>
                    <a:pt x="1352473" y="12700"/>
                  </a:lnTo>
                  <a:lnTo>
                    <a:pt x="1303870" y="25400"/>
                  </a:lnTo>
                  <a:lnTo>
                    <a:pt x="1256080" y="25400"/>
                  </a:lnTo>
                  <a:lnTo>
                    <a:pt x="1209217" y="38100"/>
                  </a:lnTo>
                  <a:lnTo>
                    <a:pt x="1163231" y="38100"/>
                  </a:lnTo>
                  <a:lnTo>
                    <a:pt x="1073937" y="63500"/>
                  </a:lnTo>
                  <a:lnTo>
                    <a:pt x="946658" y="101600"/>
                  </a:lnTo>
                  <a:lnTo>
                    <a:pt x="866254" y="127000"/>
                  </a:lnTo>
                  <a:lnTo>
                    <a:pt x="827392" y="152400"/>
                  </a:lnTo>
                  <a:lnTo>
                    <a:pt x="789406" y="165100"/>
                  </a:lnTo>
                  <a:lnTo>
                    <a:pt x="752322" y="190500"/>
                  </a:lnTo>
                  <a:lnTo>
                    <a:pt x="716114" y="203200"/>
                  </a:lnTo>
                  <a:lnTo>
                    <a:pt x="680808" y="228600"/>
                  </a:lnTo>
                  <a:lnTo>
                    <a:pt x="612851" y="266700"/>
                  </a:lnTo>
                  <a:lnTo>
                    <a:pt x="580212" y="292100"/>
                  </a:lnTo>
                  <a:lnTo>
                    <a:pt x="548474" y="317500"/>
                  </a:lnTo>
                  <a:lnTo>
                    <a:pt x="517613" y="342900"/>
                  </a:lnTo>
                  <a:lnTo>
                    <a:pt x="487641" y="368300"/>
                  </a:lnTo>
                  <a:lnTo>
                    <a:pt x="458571" y="393700"/>
                  </a:lnTo>
                  <a:lnTo>
                    <a:pt x="430390" y="431800"/>
                  </a:lnTo>
                  <a:lnTo>
                    <a:pt x="403098" y="457200"/>
                  </a:lnTo>
                  <a:lnTo>
                    <a:pt x="376707" y="482600"/>
                  </a:lnTo>
                  <a:lnTo>
                    <a:pt x="351193" y="520700"/>
                  </a:lnTo>
                  <a:lnTo>
                    <a:pt x="326580" y="546100"/>
                  </a:lnTo>
                  <a:lnTo>
                    <a:pt x="302856" y="584200"/>
                  </a:lnTo>
                  <a:lnTo>
                    <a:pt x="280035" y="622300"/>
                  </a:lnTo>
                  <a:lnTo>
                    <a:pt x="258089" y="647700"/>
                  </a:lnTo>
                  <a:lnTo>
                    <a:pt x="237045" y="685800"/>
                  </a:lnTo>
                  <a:lnTo>
                    <a:pt x="216903" y="723900"/>
                  </a:lnTo>
                  <a:lnTo>
                    <a:pt x="197650" y="762000"/>
                  </a:lnTo>
                  <a:lnTo>
                    <a:pt x="179285" y="800100"/>
                  </a:lnTo>
                  <a:lnTo>
                    <a:pt x="161810" y="850900"/>
                  </a:lnTo>
                  <a:lnTo>
                    <a:pt x="145237" y="889000"/>
                  </a:lnTo>
                  <a:lnTo>
                    <a:pt x="129565" y="927100"/>
                  </a:lnTo>
                  <a:lnTo>
                    <a:pt x="114769" y="977900"/>
                  </a:lnTo>
                  <a:lnTo>
                    <a:pt x="109702" y="991793"/>
                  </a:lnTo>
                  <a:lnTo>
                    <a:pt x="100876" y="1016012"/>
                  </a:lnTo>
                  <a:lnTo>
                    <a:pt x="91198" y="1053807"/>
                  </a:lnTo>
                  <a:lnTo>
                    <a:pt x="87884" y="1066800"/>
                  </a:lnTo>
                  <a:lnTo>
                    <a:pt x="75780" y="1104900"/>
                  </a:lnTo>
                  <a:lnTo>
                    <a:pt x="64579" y="1155700"/>
                  </a:lnTo>
                  <a:lnTo>
                    <a:pt x="54267" y="1206500"/>
                  </a:lnTo>
                  <a:lnTo>
                    <a:pt x="44856" y="1257300"/>
                  </a:lnTo>
                  <a:lnTo>
                    <a:pt x="36334" y="1308100"/>
                  </a:lnTo>
                  <a:lnTo>
                    <a:pt x="28714" y="1358900"/>
                  </a:lnTo>
                  <a:lnTo>
                    <a:pt x="21983" y="1409700"/>
                  </a:lnTo>
                  <a:lnTo>
                    <a:pt x="16154" y="1460500"/>
                  </a:lnTo>
                  <a:lnTo>
                    <a:pt x="11214" y="1511300"/>
                  </a:lnTo>
                  <a:lnTo>
                    <a:pt x="7175" y="1574800"/>
                  </a:lnTo>
                  <a:lnTo>
                    <a:pt x="4038" y="1625600"/>
                  </a:lnTo>
                  <a:lnTo>
                    <a:pt x="1790" y="1689100"/>
                  </a:lnTo>
                  <a:lnTo>
                    <a:pt x="444" y="1739900"/>
                  </a:lnTo>
                  <a:lnTo>
                    <a:pt x="431" y="1740052"/>
                  </a:lnTo>
                  <a:lnTo>
                    <a:pt x="0" y="1803412"/>
                  </a:lnTo>
                  <a:lnTo>
                    <a:pt x="38" y="1809026"/>
                  </a:lnTo>
                  <a:lnTo>
                    <a:pt x="38" y="1816100"/>
                  </a:lnTo>
                  <a:lnTo>
                    <a:pt x="419" y="1866811"/>
                  </a:lnTo>
                  <a:lnTo>
                    <a:pt x="1714" y="1917712"/>
                  </a:lnTo>
                  <a:lnTo>
                    <a:pt x="3860" y="1981212"/>
                  </a:lnTo>
                  <a:lnTo>
                    <a:pt x="6858" y="2032012"/>
                  </a:lnTo>
                  <a:lnTo>
                    <a:pt x="10718" y="2082812"/>
                  </a:lnTo>
                  <a:lnTo>
                    <a:pt x="15443" y="2133612"/>
                  </a:lnTo>
                  <a:lnTo>
                    <a:pt x="21018" y="2197112"/>
                  </a:lnTo>
                  <a:lnTo>
                    <a:pt x="27444" y="2247912"/>
                  </a:lnTo>
                  <a:lnTo>
                    <a:pt x="34747" y="2298712"/>
                  </a:lnTo>
                  <a:lnTo>
                    <a:pt x="42887" y="2349512"/>
                  </a:lnTo>
                  <a:lnTo>
                    <a:pt x="51892" y="2387612"/>
                  </a:lnTo>
                  <a:lnTo>
                    <a:pt x="61760" y="2438412"/>
                  </a:lnTo>
                  <a:lnTo>
                    <a:pt x="72478" y="2489212"/>
                  </a:lnTo>
                  <a:lnTo>
                    <a:pt x="84061" y="2540012"/>
                  </a:lnTo>
                  <a:lnTo>
                    <a:pt x="88112" y="2552446"/>
                  </a:lnTo>
                  <a:lnTo>
                    <a:pt x="96494" y="2578100"/>
                  </a:lnTo>
                  <a:lnTo>
                    <a:pt x="106311" y="2615615"/>
                  </a:lnTo>
                  <a:lnTo>
                    <a:pt x="109791" y="2628912"/>
                  </a:lnTo>
                  <a:lnTo>
                    <a:pt x="123952" y="2667012"/>
                  </a:lnTo>
                  <a:lnTo>
                    <a:pt x="138963" y="2705112"/>
                  </a:lnTo>
                  <a:lnTo>
                    <a:pt x="154825" y="2755912"/>
                  </a:lnTo>
                  <a:lnTo>
                    <a:pt x="171551" y="2794012"/>
                  </a:lnTo>
                  <a:lnTo>
                    <a:pt x="189141" y="2832112"/>
                  </a:lnTo>
                  <a:lnTo>
                    <a:pt x="207581" y="2870212"/>
                  </a:lnTo>
                  <a:lnTo>
                    <a:pt x="226872" y="2908300"/>
                  </a:lnTo>
                  <a:lnTo>
                    <a:pt x="247027" y="2946400"/>
                  </a:lnTo>
                  <a:lnTo>
                    <a:pt x="268046" y="2984512"/>
                  </a:lnTo>
                  <a:lnTo>
                    <a:pt x="280606" y="3006382"/>
                  </a:lnTo>
                  <a:lnTo>
                    <a:pt x="289915" y="3022600"/>
                  </a:lnTo>
                  <a:lnTo>
                    <a:pt x="292303" y="3025279"/>
                  </a:lnTo>
                  <a:lnTo>
                    <a:pt x="312648" y="3048012"/>
                  </a:lnTo>
                  <a:lnTo>
                    <a:pt x="327253" y="3071596"/>
                  </a:lnTo>
                  <a:lnTo>
                    <a:pt x="336232" y="3086100"/>
                  </a:lnTo>
                  <a:lnTo>
                    <a:pt x="337159" y="3087065"/>
                  </a:lnTo>
                  <a:lnTo>
                    <a:pt x="360680" y="3111512"/>
                  </a:lnTo>
                  <a:lnTo>
                    <a:pt x="377482" y="3136811"/>
                  </a:lnTo>
                  <a:lnTo>
                    <a:pt x="385978" y="3149600"/>
                  </a:lnTo>
                  <a:lnTo>
                    <a:pt x="412140" y="3175012"/>
                  </a:lnTo>
                  <a:lnTo>
                    <a:pt x="420001" y="3186087"/>
                  </a:lnTo>
                  <a:lnTo>
                    <a:pt x="439166" y="3213112"/>
                  </a:lnTo>
                  <a:lnTo>
                    <a:pt x="467042" y="3238512"/>
                  </a:lnTo>
                  <a:lnTo>
                    <a:pt x="495769" y="3263912"/>
                  </a:lnTo>
                  <a:lnTo>
                    <a:pt x="525360" y="3289312"/>
                  </a:lnTo>
                  <a:lnTo>
                    <a:pt x="555815" y="3314712"/>
                  </a:lnTo>
                  <a:lnTo>
                    <a:pt x="587121" y="3340112"/>
                  </a:lnTo>
                  <a:lnTo>
                    <a:pt x="619277" y="3365512"/>
                  </a:lnTo>
                  <a:lnTo>
                    <a:pt x="652297" y="3390912"/>
                  </a:lnTo>
                  <a:lnTo>
                    <a:pt x="686181" y="3403612"/>
                  </a:lnTo>
                  <a:lnTo>
                    <a:pt x="720915" y="3429012"/>
                  </a:lnTo>
                  <a:lnTo>
                    <a:pt x="756500" y="3454412"/>
                  </a:lnTo>
                  <a:lnTo>
                    <a:pt x="792962" y="3467112"/>
                  </a:lnTo>
                  <a:lnTo>
                    <a:pt x="830262" y="3492512"/>
                  </a:lnTo>
                  <a:lnTo>
                    <a:pt x="868426" y="3505212"/>
                  </a:lnTo>
                  <a:lnTo>
                    <a:pt x="947331" y="3530612"/>
                  </a:lnTo>
                  <a:lnTo>
                    <a:pt x="988072" y="3556012"/>
                  </a:lnTo>
                  <a:lnTo>
                    <a:pt x="1072121" y="3581412"/>
                  </a:lnTo>
                  <a:lnTo>
                    <a:pt x="1115428" y="3581412"/>
                  </a:lnTo>
                  <a:lnTo>
                    <a:pt x="1250505" y="3619512"/>
                  </a:lnTo>
                  <a:lnTo>
                    <a:pt x="1297241" y="3619512"/>
                  </a:lnTo>
                  <a:lnTo>
                    <a:pt x="1344841" y="3632212"/>
                  </a:lnTo>
                  <a:lnTo>
                    <a:pt x="1393304" y="3632212"/>
                  </a:lnTo>
                  <a:lnTo>
                    <a:pt x="1442605" y="3644912"/>
                  </a:lnTo>
                  <a:lnTo>
                    <a:pt x="1817090" y="3644912"/>
                  </a:lnTo>
                  <a:lnTo>
                    <a:pt x="1869630" y="3632212"/>
                  </a:lnTo>
                  <a:lnTo>
                    <a:pt x="1921065" y="3632212"/>
                  </a:lnTo>
                  <a:lnTo>
                    <a:pt x="2020633" y="3606812"/>
                  </a:lnTo>
                  <a:lnTo>
                    <a:pt x="2068779" y="3606812"/>
                  </a:lnTo>
                  <a:lnTo>
                    <a:pt x="2206752" y="3568712"/>
                  </a:lnTo>
                  <a:lnTo>
                    <a:pt x="2250605" y="3556012"/>
                  </a:lnTo>
                  <a:lnTo>
                    <a:pt x="2293391" y="3530612"/>
                  </a:lnTo>
                  <a:lnTo>
                    <a:pt x="2335136" y="3517912"/>
                  </a:lnTo>
                  <a:lnTo>
                    <a:pt x="2375839" y="3492512"/>
                  </a:lnTo>
                  <a:lnTo>
                    <a:pt x="2415502" y="3479812"/>
                  </a:lnTo>
                  <a:lnTo>
                    <a:pt x="2454135" y="3454412"/>
                  </a:lnTo>
                  <a:lnTo>
                    <a:pt x="2491752" y="3441712"/>
                  </a:lnTo>
                  <a:lnTo>
                    <a:pt x="2528341" y="3416312"/>
                  </a:lnTo>
                  <a:lnTo>
                    <a:pt x="2563914" y="3390912"/>
                  </a:lnTo>
                  <a:lnTo>
                    <a:pt x="2598496" y="3365512"/>
                  </a:lnTo>
                  <a:lnTo>
                    <a:pt x="2632062" y="3340112"/>
                  </a:lnTo>
                  <a:lnTo>
                    <a:pt x="2664650" y="3314712"/>
                  </a:lnTo>
                  <a:lnTo>
                    <a:pt x="2696248" y="3289312"/>
                  </a:lnTo>
                  <a:lnTo>
                    <a:pt x="2726880" y="3251212"/>
                  </a:lnTo>
                  <a:lnTo>
                    <a:pt x="2756522" y="3225812"/>
                  </a:lnTo>
                  <a:lnTo>
                    <a:pt x="2785211" y="3187712"/>
                  </a:lnTo>
                  <a:lnTo>
                    <a:pt x="2812935" y="3162312"/>
                  </a:lnTo>
                  <a:lnTo>
                    <a:pt x="2839707" y="3124212"/>
                  </a:lnTo>
                  <a:lnTo>
                    <a:pt x="2865539" y="3086112"/>
                  </a:lnTo>
                  <a:lnTo>
                    <a:pt x="2890418" y="3060712"/>
                  </a:lnTo>
                  <a:lnTo>
                    <a:pt x="2914383" y="3022612"/>
                  </a:lnTo>
                  <a:lnTo>
                    <a:pt x="2937408" y="2984512"/>
                  </a:lnTo>
                  <a:lnTo>
                    <a:pt x="2959519" y="2946412"/>
                  </a:lnTo>
                  <a:lnTo>
                    <a:pt x="2980715" y="2895612"/>
                  </a:lnTo>
                  <a:lnTo>
                    <a:pt x="2994241" y="2870212"/>
                  </a:lnTo>
                  <a:lnTo>
                    <a:pt x="3001010" y="2857512"/>
                  </a:lnTo>
                  <a:lnTo>
                    <a:pt x="3020403" y="2819412"/>
                  </a:lnTo>
                  <a:lnTo>
                    <a:pt x="3038894" y="2768612"/>
                  </a:lnTo>
                  <a:lnTo>
                    <a:pt x="3056509" y="2730512"/>
                  </a:lnTo>
                  <a:lnTo>
                    <a:pt x="3073235" y="2679712"/>
                  </a:lnTo>
                  <a:lnTo>
                    <a:pt x="3089097" y="2641612"/>
                  </a:lnTo>
                  <a:lnTo>
                    <a:pt x="3104083" y="2590812"/>
                  </a:lnTo>
                  <a:lnTo>
                    <a:pt x="3118218" y="2540012"/>
                  </a:lnTo>
                  <a:lnTo>
                    <a:pt x="3131489" y="2489212"/>
                  </a:lnTo>
                  <a:lnTo>
                    <a:pt x="2479941" y="2489200"/>
                  </a:lnTo>
                  <a:lnTo>
                    <a:pt x="2429878" y="2501900"/>
                  </a:lnTo>
                  <a:lnTo>
                    <a:pt x="2382253" y="2501900"/>
                  </a:lnTo>
                  <a:lnTo>
                    <a:pt x="2337054" y="2514600"/>
                  </a:lnTo>
                  <a:lnTo>
                    <a:pt x="2294305" y="2540000"/>
                  </a:lnTo>
                  <a:lnTo>
                    <a:pt x="2253996" y="2552700"/>
                  </a:lnTo>
                  <a:lnTo>
                    <a:pt x="2216124" y="2590800"/>
                  </a:lnTo>
                  <a:lnTo>
                    <a:pt x="2180704" y="2616200"/>
                  </a:lnTo>
                  <a:lnTo>
                    <a:pt x="2140458" y="2654300"/>
                  </a:lnTo>
                  <a:lnTo>
                    <a:pt x="2099538" y="2692400"/>
                  </a:lnTo>
                  <a:lnTo>
                    <a:pt x="2057933" y="2717800"/>
                  </a:lnTo>
                  <a:lnTo>
                    <a:pt x="2015680" y="2755900"/>
                  </a:lnTo>
                  <a:lnTo>
                    <a:pt x="1972792" y="2781300"/>
                  </a:lnTo>
                  <a:lnTo>
                    <a:pt x="1929295" y="2794000"/>
                  </a:lnTo>
                  <a:lnTo>
                    <a:pt x="1885188" y="2819400"/>
                  </a:lnTo>
                  <a:lnTo>
                    <a:pt x="1703184" y="2870200"/>
                  </a:lnTo>
                  <a:lnTo>
                    <a:pt x="1512798" y="2870200"/>
                  </a:lnTo>
                  <a:lnTo>
                    <a:pt x="1467358" y="2857512"/>
                  </a:lnTo>
                  <a:lnTo>
                    <a:pt x="1423695" y="2857500"/>
                  </a:lnTo>
                  <a:lnTo>
                    <a:pt x="1381798" y="2844812"/>
                  </a:lnTo>
                  <a:lnTo>
                    <a:pt x="1341666" y="2832112"/>
                  </a:lnTo>
                  <a:lnTo>
                    <a:pt x="1303312" y="2819412"/>
                  </a:lnTo>
                  <a:lnTo>
                    <a:pt x="1266723" y="2794012"/>
                  </a:lnTo>
                  <a:lnTo>
                    <a:pt x="1231900" y="2781312"/>
                  </a:lnTo>
                  <a:lnTo>
                    <a:pt x="1198854" y="2755912"/>
                  </a:lnTo>
                  <a:lnTo>
                    <a:pt x="1167587" y="2730512"/>
                  </a:lnTo>
                  <a:lnTo>
                    <a:pt x="1138085" y="2705112"/>
                  </a:lnTo>
                  <a:lnTo>
                    <a:pt x="1110348" y="2667012"/>
                  </a:lnTo>
                  <a:lnTo>
                    <a:pt x="1084376" y="2641612"/>
                  </a:lnTo>
                  <a:lnTo>
                    <a:pt x="1060183" y="2603512"/>
                  </a:lnTo>
                  <a:lnTo>
                    <a:pt x="1037767" y="2565412"/>
                  </a:lnTo>
                  <a:lnTo>
                    <a:pt x="1017117" y="2527312"/>
                  </a:lnTo>
                  <a:lnTo>
                    <a:pt x="998232" y="2489212"/>
                  </a:lnTo>
                  <a:lnTo>
                    <a:pt x="981125" y="2438412"/>
                  </a:lnTo>
                  <a:lnTo>
                    <a:pt x="965784" y="2387612"/>
                  </a:lnTo>
                  <a:lnTo>
                    <a:pt x="952207" y="2349512"/>
                  </a:lnTo>
                  <a:lnTo>
                    <a:pt x="940409" y="2286012"/>
                  </a:lnTo>
                  <a:lnTo>
                    <a:pt x="930376" y="2235212"/>
                  </a:lnTo>
                  <a:lnTo>
                    <a:pt x="922121" y="2184412"/>
                  </a:lnTo>
                  <a:lnTo>
                    <a:pt x="915631" y="2120912"/>
                  </a:lnTo>
                  <a:lnTo>
                    <a:pt x="910920" y="2057412"/>
                  </a:lnTo>
                  <a:lnTo>
                    <a:pt x="3184690" y="2057412"/>
                  </a:lnTo>
                  <a:lnTo>
                    <a:pt x="3187306" y="1993912"/>
                  </a:lnTo>
                  <a:lnTo>
                    <a:pt x="3189097" y="1943112"/>
                  </a:lnTo>
                  <a:lnTo>
                    <a:pt x="3190075" y="1879612"/>
                  </a:lnTo>
                  <a:lnTo>
                    <a:pt x="3190240" y="1816112"/>
                  </a:lnTo>
                  <a:close/>
                </a:path>
              </a:pathLst>
            </a:custGeom>
            <a:solidFill>
              <a:srgbClr val="666C70"/>
            </a:solidFill>
          </p:spPr>
          <p:txBody>
            <a:bodyPr wrap="square" lIns="0" tIns="0" rIns="0" bIns="0" rtlCol="0"/>
            <a:lstStyle/>
            <a:p>
              <a:endParaRPr/>
            </a:p>
          </p:txBody>
        </p:sp>
        <p:pic>
          <p:nvPicPr>
            <p:cNvPr id="50" name="object 10">
              <a:extLst>
                <a:ext uri="{FF2B5EF4-FFF2-40B4-BE49-F238E27FC236}">
                  <a16:creationId xmlns:a16="http://schemas.microsoft.com/office/drawing/2014/main" id="{1A7BC40C-E669-9A42-9812-22AE19ABB40F}"/>
                </a:ext>
              </a:extLst>
            </p:cNvPr>
            <p:cNvPicPr/>
            <p:nvPr/>
          </p:nvPicPr>
          <p:blipFill>
            <a:blip r:embed="rId6" cstate="screen">
              <a:extLst>
                <a:ext uri="{28A0092B-C50C-407E-A947-70E740481C1C}">
                  <a14:useLocalDpi xmlns:a14="http://schemas.microsoft.com/office/drawing/2010/main"/>
                </a:ext>
              </a:extLst>
            </a:blip>
            <a:stretch>
              <a:fillRect/>
            </a:stretch>
          </p:blipFill>
          <p:spPr>
            <a:xfrm>
              <a:off x="3105618" y="937595"/>
              <a:ext cx="986147" cy="1013958"/>
            </a:xfrm>
            <a:prstGeom prst="rect">
              <a:avLst/>
            </a:prstGeom>
          </p:spPr>
        </p:pic>
        <p:sp>
          <p:nvSpPr>
            <p:cNvPr id="51" name="object 11">
              <a:extLst>
                <a:ext uri="{FF2B5EF4-FFF2-40B4-BE49-F238E27FC236}">
                  <a16:creationId xmlns:a16="http://schemas.microsoft.com/office/drawing/2014/main" id="{8B4E2FCD-DA97-FF40-A9C1-8561090658D8}"/>
                </a:ext>
              </a:extLst>
            </p:cNvPr>
            <p:cNvSpPr/>
            <p:nvPr/>
          </p:nvSpPr>
          <p:spPr>
            <a:xfrm>
              <a:off x="8417860" y="10005705"/>
              <a:ext cx="356870" cy="457200"/>
            </a:xfrm>
            <a:custGeom>
              <a:avLst/>
              <a:gdLst/>
              <a:ahLst/>
              <a:cxnLst/>
              <a:rect l="l" t="t" r="r" b="b"/>
              <a:pathLst>
                <a:path w="356870" h="457200">
                  <a:moveTo>
                    <a:pt x="178162" y="0"/>
                  </a:moveTo>
                  <a:lnTo>
                    <a:pt x="131487" y="6533"/>
                  </a:lnTo>
                  <a:lnTo>
                    <a:pt x="85221" y="26866"/>
                  </a:lnTo>
                  <a:lnTo>
                    <a:pt x="45736" y="63517"/>
                  </a:lnTo>
                  <a:lnTo>
                    <a:pt x="24931" y="98773"/>
                  </a:lnTo>
                  <a:lnTo>
                    <a:pt x="9139" y="143267"/>
                  </a:lnTo>
                  <a:lnTo>
                    <a:pt x="1015" y="198298"/>
                  </a:lnTo>
                  <a:lnTo>
                    <a:pt x="0" y="230003"/>
                  </a:lnTo>
                  <a:lnTo>
                    <a:pt x="1170" y="262780"/>
                  </a:lnTo>
                  <a:lnTo>
                    <a:pt x="10535" y="318663"/>
                  </a:lnTo>
                  <a:lnTo>
                    <a:pt x="27918" y="362890"/>
                  </a:lnTo>
                  <a:lnTo>
                    <a:pt x="50194" y="397716"/>
                  </a:lnTo>
                  <a:lnTo>
                    <a:pt x="85683" y="427299"/>
                  </a:lnTo>
                  <a:lnTo>
                    <a:pt x="93672" y="431620"/>
                  </a:lnTo>
                  <a:lnTo>
                    <a:pt x="101420" y="436106"/>
                  </a:lnTo>
                  <a:lnTo>
                    <a:pt x="141640" y="451180"/>
                  </a:lnTo>
                  <a:lnTo>
                    <a:pt x="191910" y="456980"/>
                  </a:lnTo>
                  <a:lnTo>
                    <a:pt x="235201" y="452793"/>
                  </a:lnTo>
                  <a:lnTo>
                    <a:pt x="275579" y="439366"/>
                  </a:lnTo>
                  <a:lnTo>
                    <a:pt x="313045" y="416700"/>
                  </a:lnTo>
                  <a:lnTo>
                    <a:pt x="347601" y="384794"/>
                  </a:lnTo>
                  <a:lnTo>
                    <a:pt x="333958" y="372763"/>
                  </a:lnTo>
                  <a:lnTo>
                    <a:pt x="190098" y="372763"/>
                  </a:lnTo>
                  <a:lnTo>
                    <a:pt x="168482" y="370988"/>
                  </a:lnTo>
                  <a:lnTo>
                    <a:pt x="131820" y="356790"/>
                  </a:lnTo>
                  <a:lnTo>
                    <a:pt x="103645" y="328775"/>
                  </a:lnTo>
                  <a:lnTo>
                    <a:pt x="88638" y="287910"/>
                  </a:lnTo>
                  <a:lnTo>
                    <a:pt x="86761" y="262630"/>
                  </a:lnTo>
                  <a:lnTo>
                    <a:pt x="356313" y="262630"/>
                  </a:lnTo>
                  <a:lnTo>
                    <a:pt x="356313" y="188769"/>
                  </a:lnTo>
                  <a:lnTo>
                    <a:pt x="86761" y="188769"/>
                  </a:lnTo>
                  <a:lnTo>
                    <a:pt x="89398" y="164221"/>
                  </a:lnTo>
                  <a:lnTo>
                    <a:pt x="102957" y="124696"/>
                  </a:lnTo>
                  <a:lnTo>
                    <a:pt x="142476" y="90598"/>
                  </a:lnTo>
                  <a:lnTo>
                    <a:pt x="178162" y="84227"/>
                  </a:lnTo>
                  <a:lnTo>
                    <a:pt x="329515" y="84227"/>
                  </a:lnTo>
                  <a:lnTo>
                    <a:pt x="326257" y="77827"/>
                  </a:lnTo>
                  <a:lnTo>
                    <a:pt x="303446" y="50312"/>
                  </a:lnTo>
                  <a:lnTo>
                    <a:pt x="276414" y="28621"/>
                  </a:lnTo>
                  <a:lnTo>
                    <a:pt x="246521" y="13007"/>
                  </a:lnTo>
                  <a:lnTo>
                    <a:pt x="213769" y="3467"/>
                  </a:lnTo>
                  <a:lnTo>
                    <a:pt x="178162" y="0"/>
                  </a:lnTo>
                  <a:close/>
                </a:path>
                <a:path w="356870" h="457200">
                  <a:moveTo>
                    <a:pt x="284682" y="329309"/>
                  </a:moveTo>
                  <a:lnTo>
                    <a:pt x="263146" y="348317"/>
                  </a:lnTo>
                  <a:lnTo>
                    <a:pt x="240206" y="361897"/>
                  </a:lnTo>
                  <a:lnTo>
                    <a:pt x="215857" y="370046"/>
                  </a:lnTo>
                  <a:lnTo>
                    <a:pt x="190098" y="372763"/>
                  </a:lnTo>
                  <a:lnTo>
                    <a:pt x="333958" y="372763"/>
                  </a:lnTo>
                  <a:lnTo>
                    <a:pt x="284682" y="329309"/>
                  </a:lnTo>
                  <a:close/>
                </a:path>
                <a:path w="356870" h="457200">
                  <a:moveTo>
                    <a:pt x="329515" y="84227"/>
                  </a:moveTo>
                  <a:lnTo>
                    <a:pt x="178162" y="84227"/>
                  </a:lnTo>
                  <a:lnTo>
                    <a:pt x="196884" y="85820"/>
                  </a:lnTo>
                  <a:lnTo>
                    <a:pt x="213835" y="90598"/>
                  </a:lnTo>
                  <a:lnTo>
                    <a:pt x="253669" y="124696"/>
                  </a:lnTo>
                  <a:lnTo>
                    <a:pt x="267231" y="164221"/>
                  </a:lnTo>
                  <a:lnTo>
                    <a:pt x="269552" y="188769"/>
                  </a:lnTo>
                  <a:lnTo>
                    <a:pt x="356313" y="188769"/>
                  </a:lnTo>
                  <a:lnTo>
                    <a:pt x="352691" y="147059"/>
                  </a:lnTo>
                  <a:lnTo>
                    <a:pt x="342672" y="110077"/>
                  </a:lnTo>
                  <a:lnTo>
                    <a:pt x="329515" y="84227"/>
                  </a:lnTo>
                  <a:close/>
                </a:path>
              </a:pathLst>
            </a:custGeom>
            <a:solidFill>
              <a:srgbClr val="666C70"/>
            </a:solidFill>
          </p:spPr>
          <p:txBody>
            <a:bodyPr wrap="square" lIns="0" tIns="0" rIns="0" bIns="0" rtlCol="0"/>
            <a:lstStyle/>
            <a:p>
              <a:endParaRPr/>
            </a:p>
          </p:txBody>
        </p:sp>
        <p:sp>
          <p:nvSpPr>
            <p:cNvPr id="52" name="object 12">
              <a:extLst>
                <a:ext uri="{FF2B5EF4-FFF2-40B4-BE49-F238E27FC236}">
                  <a16:creationId xmlns:a16="http://schemas.microsoft.com/office/drawing/2014/main" id="{B04AA5AD-B7D9-594B-9028-30235BAC0F27}"/>
                </a:ext>
              </a:extLst>
            </p:cNvPr>
            <p:cNvSpPr/>
            <p:nvPr/>
          </p:nvSpPr>
          <p:spPr>
            <a:xfrm>
              <a:off x="8879584" y="10005704"/>
              <a:ext cx="345440" cy="452120"/>
            </a:xfrm>
            <a:custGeom>
              <a:avLst/>
              <a:gdLst/>
              <a:ahLst/>
              <a:cxnLst/>
              <a:rect l="l" t="t" r="r" b="b"/>
              <a:pathLst>
                <a:path w="345440" h="452120">
                  <a:moveTo>
                    <a:pt x="200747" y="0"/>
                  </a:moveTo>
                  <a:lnTo>
                    <a:pt x="167676" y="3304"/>
                  </a:lnTo>
                  <a:lnTo>
                    <a:pt x="137931" y="13219"/>
                  </a:lnTo>
                  <a:lnTo>
                    <a:pt x="111514" y="29746"/>
                  </a:lnTo>
                  <a:lnTo>
                    <a:pt x="88426" y="52888"/>
                  </a:lnTo>
                  <a:lnTo>
                    <a:pt x="86761" y="52888"/>
                  </a:lnTo>
                  <a:lnTo>
                    <a:pt x="86761" y="5591"/>
                  </a:lnTo>
                  <a:lnTo>
                    <a:pt x="0" y="5591"/>
                  </a:lnTo>
                  <a:lnTo>
                    <a:pt x="0" y="451818"/>
                  </a:lnTo>
                  <a:lnTo>
                    <a:pt x="86761" y="451818"/>
                  </a:lnTo>
                  <a:lnTo>
                    <a:pt x="86761" y="185805"/>
                  </a:lnTo>
                  <a:lnTo>
                    <a:pt x="88295" y="163750"/>
                  </a:lnTo>
                  <a:lnTo>
                    <a:pt x="111336" y="114352"/>
                  </a:lnTo>
                  <a:lnTo>
                    <a:pt x="155067" y="90949"/>
                  </a:lnTo>
                  <a:lnTo>
                    <a:pt x="172979" y="89389"/>
                  </a:lnTo>
                  <a:lnTo>
                    <a:pt x="190860" y="90949"/>
                  </a:lnTo>
                  <a:lnTo>
                    <a:pt x="234212" y="114352"/>
                  </a:lnTo>
                  <a:lnTo>
                    <a:pt x="256850" y="163750"/>
                  </a:lnTo>
                  <a:lnTo>
                    <a:pt x="258358" y="185805"/>
                  </a:lnTo>
                  <a:lnTo>
                    <a:pt x="258358" y="451818"/>
                  </a:lnTo>
                  <a:lnTo>
                    <a:pt x="345120" y="451818"/>
                  </a:lnTo>
                  <a:lnTo>
                    <a:pt x="345120" y="155199"/>
                  </a:lnTo>
                  <a:lnTo>
                    <a:pt x="341456" y="119249"/>
                  </a:lnTo>
                  <a:lnTo>
                    <a:pt x="318368" y="61210"/>
                  </a:lnTo>
                  <a:lnTo>
                    <a:pt x="276110" y="22007"/>
                  </a:lnTo>
                  <a:lnTo>
                    <a:pt x="227015" y="2445"/>
                  </a:lnTo>
                  <a:lnTo>
                    <a:pt x="200747" y="0"/>
                  </a:lnTo>
                  <a:close/>
                </a:path>
              </a:pathLst>
            </a:custGeom>
            <a:solidFill>
              <a:srgbClr val="666C70"/>
            </a:solidFill>
          </p:spPr>
          <p:txBody>
            <a:bodyPr wrap="square" lIns="0" tIns="0" rIns="0" bIns="0" rtlCol="0"/>
            <a:lstStyle/>
            <a:p>
              <a:endParaRPr/>
            </a:p>
          </p:txBody>
        </p:sp>
        <p:sp>
          <p:nvSpPr>
            <p:cNvPr id="53" name="object 13">
              <a:extLst>
                <a:ext uri="{FF2B5EF4-FFF2-40B4-BE49-F238E27FC236}">
                  <a16:creationId xmlns:a16="http://schemas.microsoft.com/office/drawing/2014/main" id="{79325142-16E2-4E47-9927-2EA7B442B2A1}"/>
                </a:ext>
              </a:extLst>
            </p:cNvPr>
            <p:cNvSpPr/>
            <p:nvPr/>
          </p:nvSpPr>
          <p:spPr>
            <a:xfrm>
              <a:off x="9330959" y="10005705"/>
              <a:ext cx="356870" cy="457200"/>
            </a:xfrm>
            <a:custGeom>
              <a:avLst/>
              <a:gdLst/>
              <a:ahLst/>
              <a:cxnLst/>
              <a:rect l="l" t="t" r="r" b="b"/>
              <a:pathLst>
                <a:path w="356870" h="457200">
                  <a:moveTo>
                    <a:pt x="178162" y="0"/>
                  </a:moveTo>
                  <a:lnTo>
                    <a:pt x="131487" y="6533"/>
                  </a:lnTo>
                  <a:lnTo>
                    <a:pt x="85221" y="26866"/>
                  </a:lnTo>
                  <a:lnTo>
                    <a:pt x="45736" y="63517"/>
                  </a:lnTo>
                  <a:lnTo>
                    <a:pt x="24931" y="98773"/>
                  </a:lnTo>
                  <a:lnTo>
                    <a:pt x="9139" y="143267"/>
                  </a:lnTo>
                  <a:lnTo>
                    <a:pt x="1015" y="198298"/>
                  </a:lnTo>
                  <a:lnTo>
                    <a:pt x="0" y="230003"/>
                  </a:lnTo>
                  <a:lnTo>
                    <a:pt x="1170" y="262780"/>
                  </a:lnTo>
                  <a:lnTo>
                    <a:pt x="10535" y="318663"/>
                  </a:lnTo>
                  <a:lnTo>
                    <a:pt x="27918" y="362890"/>
                  </a:lnTo>
                  <a:lnTo>
                    <a:pt x="50194" y="397716"/>
                  </a:lnTo>
                  <a:lnTo>
                    <a:pt x="85683" y="427299"/>
                  </a:lnTo>
                  <a:lnTo>
                    <a:pt x="93672" y="431620"/>
                  </a:lnTo>
                  <a:lnTo>
                    <a:pt x="101420" y="436106"/>
                  </a:lnTo>
                  <a:lnTo>
                    <a:pt x="141640" y="451180"/>
                  </a:lnTo>
                  <a:lnTo>
                    <a:pt x="191920" y="456980"/>
                  </a:lnTo>
                  <a:lnTo>
                    <a:pt x="235205" y="452793"/>
                  </a:lnTo>
                  <a:lnTo>
                    <a:pt x="275580" y="439366"/>
                  </a:lnTo>
                  <a:lnTo>
                    <a:pt x="313046" y="416700"/>
                  </a:lnTo>
                  <a:lnTo>
                    <a:pt x="347601" y="384794"/>
                  </a:lnTo>
                  <a:lnTo>
                    <a:pt x="333958" y="372763"/>
                  </a:lnTo>
                  <a:lnTo>
                    <a:pt x="190098" y="372763"/>
                  </a:lnTo>
                  <a:lnTo>
                    <a:pt x="168482" y="370988"/>
                  </a:lnTo>
                  <a:lnTo>
                    <a:pt x="131820" y="356790"/>
                  </a:lnTo>
                  <a:lnTo>
                    <a:pt x="103645" y="328775"/>
                  </a:lnTo>
                  <a:lnTo>
                    <a:pt x="88638" y="287910"/>
                  </a:lnTo>
                  <a:lnTo>
                    <a:pt x="86761" y="262630"/>
                  </a:lnTo>
                  <a:lnTo>
                    <a:pt x="356313" y="262630"/>
                  </a:lnTo>
                  <a:lnTo>
                    <a:pt x="356313" y="188769"/>
                  </a:lnTo>
                  <a:lnTo>
                    <a:pt x="86761" y="188769"/>
                  </a:lnTo>
                  <a:lnTo>
                    <a:pt x="89398" y="164221"/>
                  </a:lnTo>
                  <a:lnTo>
                    <a:pt x="102957" y="124696"/>
                  </a:lnTo>
                  <a:lnTo>
                    <a:pt x="142476" y="90598"/>
                  </a:lnTo>
                  <a:lnTo>
                    <a:pt x="178162" y="84227"/>
                  </a:lnTo>
                  <a:lnTo>
                    <a:pt x="329515" y="84227"/>
                  </a:lnTo>
                  <a:lnTo>
                    <a:pt x="326257" y="77827"/>
                  </a:lnTo>
                  <a:lnTo>
                    <a:pt x="303446" y="50312"/>
                  </a:lnTo>
                  <a:lnTo>
                    <a:pt x="276414" y="28621"/>
                  </a:lnTo>
                  <a:lnTo>
                    <a:pt x="246521" y="13007"/>
                  </a:lnTo>
                  <a:lnTo>
                    <a:pt x="213769" y="3467"/>
                  </a:lnTo>
                  <a:lnTo>
                    <a:pt x="178162" y="0"/>
                  </a:lnTo>
                  <a:close/>
                </a:path>
                <a:path w="356870" h="457200">
                  <a:moveTo>
                    <a:pt x="284682" y="329309"/>
                  </a:moveTo>
                  <a:lnTo>
                    <a:pt x="263146" y="348317"/>
                  </a:lnTo>
                  <a:lnTo>
                    <a:pt x="240206" y="361897"/>
                  </a:lnTo>
                  <a:lnTo>
                    <a:pt x="215857" y="370046"/>
                  </a:lnTo>
                  <a:lnTo>
                    <a:pt x="190098" y="372763"/>
                  </a:lnTo>
                  <a:lnTo>
                    <a:pt x="333958" y="372763"/>
                  </a:lnTo>
                  <a:lnTo>
                    <a:pt x="284682" y="329309"/>
                  </a:lnTo>
                  <a:close/>
                </a:path>
                <a:path w="356870" h="457200">
                  <a:moveTo>
                    <a:pt x="329515" y="84227"/>
                  </a:moveTo>
                  <a:lnTo>
                    <a:pt x="178162" y="84227"/>
                  </a:lnTo>
                  <a:lnTo>
                    <a:pt x="196884" y="85820"/>
                  </a:lnTo>
                  <a:lnTo>
                    <a:pt x="213835" y="90598"/>
                  </a:lnTo>
                  <a:lnTo>
                    <a:pt x="253669" y="124696"/>
                  </a:lnTo>
                  <a:lnTo>
                    <a:pt x="267231" y="164221"/>
                  </a:lnTo>
                  <a:lnTo>
                    <a:pt x="269552" y="188769"/>
                  </a:lnTo>
                  <a:lnTo>
                    <a:pt x="356313" y="188769"/>
                  </a:lnTo>
                  <a:lnTo>
                    <a:pt x="352691" y="147059"/>
                  </a:lnTo>
                  <a:lnTo>
                    <a:pt x="342672" y="110077"/>
                  </a:lnTo>
                  <a:lnTo>
                    <a:pt x="329515" y="84227"/>
                  </a:lnTo>
                  <a:close/>
                </a:path>
              </a:pathLst>
            </a:custGeom>
            <a:solidFill>
              <a:srgbClr val="666C70"/>
            </a:solidFill>
          </p:spPr>
          <p:txBody>
            <a:bodyPr wrap="square" lIns="0" tIns="0" rIns="0" bIns="0" rtlCol="0"/>
            <a:lstStyle/>
            <a:p>
              <a:endParaRPr/>
            </a:p>
          </p:txBody>
        </p:sp>
        <p:sp>
          <p:nvSpPr>
            <p:cNvPr id="54" name="object 14">
              <a:extLst>
                <a:ext uri="{FF2B5EF4-FFF2-40B4-BE49-F238E27FC236}">
                  <a16:creationId xmlns:a16="http://schemas.microsoft.com/office/drawing/2014/main" id="{5810E023-D007-9145-8B30-4E33BB9A3A19}"/>
                </a:ext>
              </a:extLst>
            </p:cNvPr>
            <p:cNvSpPr/>
            <p:nvPr/>
          </p:nvSpPr>
          <p:spPr>
            <a:xfrm>
              <a:off x="9792677" y="10005708"/>
              <a:ext cx="672465" cy="638175"/>
            </a:xfrm>
            <a:custGeom>
              <a:avLst/>
              <a:gdLst/>
              <a:ahLst/>
              <a:cxnLst/>
              <a:rect l="l" t="t" r="r" b="b"/>
              <a:pathLst>
                <a:path w="672465" h="638175">
                  <a:moveTo>
                    <a:pt x="291858" y="34264"/>
                  </a:moveTo>
                  <a:lnTo>
                    <a:pt x="271653" y="19596"/>
                  </a:lnTo>
                  <a:lnTo>
                    <a:pt x="249783" y="9004"/>
                  </a:lnTo>
                  <a:lnTo>
                    <a:pt x="226250" y="2463"/>
                  </a:lnTo>
                  <a:lnTo>
                    <a:pt x="201041" y="0"/>
                  </a:lnTo>
                  <a:lnTo>
                    <a:pt x="167919" y="3302"/>
                  </a:lnTo>
                  <a:lnTo>
                    <a:pt x="138137" y="13220"/>
                  </a:lnTo>
                  <a:lnTo>
                    <a:pt x="111683" y="29743"/>
                  </a:lnTo>
                  <a:lnTo>
                    <a:pt x="88569" y="52895"/>
                  </a:lnTo>
                  <a:lnTo>
                    <a:pt x="86766" y="52895"/>
                  </a:lnTo>
                  <a:lnTo>
                    <a:pt x="86766" y="5588"/>
                  </a:lnTo>
                  <a:lnTo>
                    <a:pt x="0" y="5588"/>
                  </a:lnTo>
                  <a:lnTo>
                    <a:pt x="0" y="451815"/>
                  </a:lnTo>
                  <a:lnTo>
                    <a:pt x="86766" y="451815"/>
                  </a:lnTo>
                  <a:lnTo>
                    <a:pt x="86766" y="182791"/>
                  </a:lnTo>
                  <a:lnTo>
                    <a:pt x="88798" y="159956"/>
                  </a:lnTo>
                  <a:lnTo>
                    <a:pt x="114287" y="111772"/>
                  </a:lnTo>
                  <a:lnTo>
                    <a:pt x="155308" y="90792"/>
                  </a:lnTo>
                  <a:lnTo>
                    <a:pt x="171373" y="89395"/>
                  </a:lnTo>
                  <a:lnTo>
                    <a:pt x="186042" y="90792"/>
                  </a:lnTo>
                  <a:lnTo>
                    <a:pt x="200456" y="94996"/>
                  </a:lnTo>
                  <a:lnTo>
                    <a:pt x="214604" y="101993"/>
                  </a:lnTo>
                  <a:lnTo>
                    <a:pt x="228485" y="111798"/>
                  </a:lnTo>
                  <a:lnTo>
                    <a:pt x="291858" y="34264"/>
                  </a:lnTo>
                  <a:close/>
                </a:path>
                <a:path w="672465" h="638175">
                  <a:moveTo>
                    <a:pt x="672287" y="5588"/>
                  </a:moveTo>
                  <a:lnTo>
                    <a:pt x="585533" y="5588"/>
                  </a:lnTo>
                  <a:lnTo>
                    <a:pt x="585533" y="52882"/>
                  </a:lnTo>
                  <a:lnTo>
                    <a:pt x="585533" y="229146"/>
                  </a:lnTo>
                  <a:lnTo>
                    <a:pt x="584898" y="272503"/>
                  </a:lnTo>
                  <a:lnTo>
                    <a:pt x="577507" y="318439"/>
                  </a:lnTo>
                  <a:lnTo>
                    <a:pt x="550633" y="350431"/>
                  </a:lnTo>
                  <a:lnTo>
                    <a:pt x="512318" y="366852"/>
                  </a:lnTo>
                  <a:lnTo>
                    <a:pt x="500138" y="367614"/>
                  </a:lnTo>
                  <a:lnTo>
                    <a:pt x="487946" y="366852"/>
                  </a:lnTo>
                  <a:lnTo>
                    <a:pt x="449262" y="350431"/>
                  </a:lnTo>
                  <a:lnTo>
                    <a:pt x="422135" y="318439"/>
                  </a:lnTo>
                  <a:lnTo>
                    <a:pt x="414743" y="272503"/>
                  </a:lnTo>
                  <a:lnTo>
                    <a:pt x="413918" y="228981"/>
                  </a:lnTo>
                  <a:lnTo>
                    <a:pt x="414121" y="205041"/>
                  </a:lnTo>
                  <a:lnTo>
                    <a:pt x="417245" y="156679"/>
                  </a:lnTo>
                  <a:lnTo>
                    <a:pt x="435940" y="117881"/>
                  </a:lnTo>
                  <a:lnTo>
                    <a:pt x="476808" y="92519"/>
                  </a:lnTo>
                  <a:lnTo>
                    <a:pt x="500138" y="89382"/>
                  </a:lnTo>
                  <a:lnTo>
                    <a:pt x="512318" y="90385"/>
                  </a:lnTo>
                  <a:lnTo>
                    <a:pt x="550633" y="106019"/>
                  </a:lnTo>
                  <a:lnTo>
                    <a:pt x="577507" y="138341"/>
                  </a:lnTo>
                  <a:lnTo>
                    <a:pt x="584898" y="184924"/>
                  </a:lnTo>
                  <a:lnTo>
                    <a:pt x="585533" y="229146"/>
                  </a:lnTo>
                  <a:lnTo>
                    <a:pt x="585533" y="52882"/>
                  </a:lnTo>
                  <a:lnTo>
                    <a:pt x="560920" y="29743"/>
                  </a:lnTo>
                  <a:lnTo>
                    <a:pt x="534136" y="13220"/>
                  </a:lnTo>
                  <a:lnTo>
                    <a:pt x="505167" y="3302"/>
                  </a:lnTo>
                  <a:lnTo>
                    <a:pt x="474014" y="0"/>
                  </a:lnTo>
                  <a:lnTo>
                    <a:pt x="453898" y="1371"/>
                  </a:lnTo>
                  <a:lnTo>
                    <a:pt x="404126" y="16687"/>
                  </a:lnTo>
                  <a:lnTo>
                    <a:pt x="368160" y="44107"/>
                  </a:lnTo>
                  <a:lnTo>
                    <a:pt x="344944" y="78295"/>
                  </a:lnTo>
                  <a:lnTo>
                    <a:pt x="331609" y="126771"/>
                  </a:lnTo>
                  <a:lnTo>
                    <a:pt x="327660" y="187655"/>
                  </a:lnTo>
                  <a:lnTo>
                    <a:pt x="327177" y="229146"/>
                  </a:lnTo>
                  <a:lnTo>
                    <a:pt x="327660" y="269519"/>
                  </a:lnTo>
                  <a:lnTo>
                    <a:pt x="331609" y="329323"/>
                  </a:lnTo>
                  <a:lnTo>
                    <a:pt x="344944" y="377939"/>
                  </a:lnTo>
                  <a:lnTo>
                    <a:pt x="368160" y="411861"/>
                  </a:lnTo>
                  <a:lnTo>
                    <a:pt x="404126" y="438492"/>
                  </a:lnTo>
                  <a:lnTo>
                    <a:pt x="453898" y="455498"/>
                  </a:lnTo>
                  <a:lnTo>
                    <a:pt x="474014" y="456984"/>
                  </a:lnTo>
                  <a:lnTo>
                    <a:pt x="506730" y="453110"/>
                  </a:lnTo>
                  <a:lnTo>
                    <a:pt x="536219" y="443191"/>
                  </a:lnTo>
                  <a:lnTo>
                    <a:pt x="562483" y="427240"/>
                  </a:lnTo>
                  <a:lnTo>
                    <a:pt x="585533" y="405244"/>
                  </a:lnTo>
                  <a:lnTo>
                    <a:pt x="585444" y="451929"/>
                  </a:lnTo>
                  <a:lnTo>
                    <a:pt x="578231" y="491807"/>
                  </a:lnTo>
                  <a:lnTo>
                    <a:pt x="543445" y="533831"/>
                  </a:lnTo>
                  <a:lnTo>
                    <a:pt x="486498" y="548170"/>
                  </a:lnTo>
                  <a:lnTo>
                    <a:pt x="474738" y="547001"/>
                  </a:lnTo>
                  <a:lnTo>
                    <a:pt x="430225" y="528853"/>
                  </a:lnTo>
                  <a:lnTo>
                    <a:pt x="402450" y="507555"/>
                  </a:lnTo>
                  <a:lnTo>
                    <a:pt x="335038" y="562889"/>
                  </a:lnTo>
                  <a:lnTo>
                    <a:pt x="367626" y="594906"/>
                  </a:lnTo>
                  <a:lnTo>
                    <a:pt x="403440" y="618032"/>
                  </a:lnTo>
                  <a:lnTo>
                    <a:pt x="442480" y="632244"/>
                  </a:lnTo>
                  <a:lnTo>
                    <a:pt x="484733" y="637552"/>
                  </a:lnTo>
                  <a:lnTo>
                    <a:pt x="521639" y="634517"/>
                  </a:lnTo>
                  <a:lnTo>
                    <a:pt x="587349" y="610222"/>
                  </a:lnTo>
                  <a:lnTo>
                    <a:pt x="640080" y="561987"/>
                  </a:lnTo>
                  <a:lnTo>
                    <a:pt x="647192" y="548170"/>
                  </a:lnTo>
                  <a:lnTo>
                    <a:pt x="657415" y="528345"/>
                  </a:lnTo>
                  <a:lnTo>
                    <a:pt x="668147" y="488048"/>
                  </a:lnTo>
                  <a:lnTo>
                    <a:pt x="672287" y="441071"/>
                  </a:lnTo>
                  <a:lnTo>
                    <a:pt x="672287" y="405244"/>
                  </a:lnTo>
                  <a:lnTo>
                    <a:pt x="672287" y="367614"/>
                  </a:lnTo>
                  <a:lnTo>
                    <a:pt x="672287" y="89382"/>
                  </a:lnTo>
                  <a:lnTo>
                    <a:pt x="672287" y="52882"/>
                  </a:lnTo>
                  <a:lnTo>
                    <a:pt x="672287" y="5588"/>
                  </a:lnTo>
                  <a:close/>
                </a:path>
              </a:pathLst>
            </a:custGeom>
            <a:solidFill>
              <a:srgbClr val="666C70"/>
            </a:solidFill>
          </p:spPr>
          <p:txBody>
            <a:bodyPr wrap="square" lIns="0" tIns="0" rIns="0" bIns="0" rtlCol="0"/>
            <a:lstStyle/>
            <a:p>
              <a:endParaRPr/>
            </a:p>
          </p:txBody>
        </p:sp>
        <p:sp>
          <p:nvSpPr>
            <p:cNvPr id="55" name="object 15">
              <a:extLst>
                <a:ext uri="{FF2B5EF4-FFF2-40B4-BE49-F238E27FC236}">
                  <a16:creationId xmlns:a16="http://schemas.microsoft.com/office/drawing/2014/main" id="{8F71EB9B-D3F1-E141-97B6-D7845D5E8039}"/>
                </a:ext>
              </a:extLst>
            </p:cNvPr>
            <p:cNvSpPr/>
            <p:nvPr/>
          </p:nvSpPr>
          <p:spPr>
            <a:xfrm>
              <a:off x="10572076" y="9825584"/>
              <a:ext cx="545465" cy="637540"/>
            </a:xfrm>
            <a:custGeom>
              <a:avLst/>
              <a:gdLst/>
              <a:ahLst/>
              <a:cxnLst/>
              <a:rect l="l" t="t" r="r" b="b"/>
              <a:pathLst>
                <a:path w="545465" h="637540">
                  <a:moveTo>
                    <a:pt x="109562" y="185724"/>
                  </a:moveTo>
                  <a:lnTo>
                    <a:pt x="22796" y="185724"/>
                  </a:lnTo>
                  <a:lnTo>
                    <a:pt x="22796" y="631952"/>
                  </a:lnTo>
                  <a:lnTo>
                    <a:pt x="109562" y="631952"/>
                  </a:lnTo>
                  <a:lnTo>
                    <a:pt x="109562" y="185724"/>
                  </a:lnTo>
                  <a:close/>
                </a:path>
                <a:path w="545465" h="637540">
                  <a:moveTo>
                    <a:pt x="192519" y="0"/>
                  </a:moveTo>
                  <a:lnTo>
                    <a:pt x="78168" y="0"/>
                  </a:lnTo>
                  <a:lnTo>
                    <a:pt x="0" y="128066"/>
                  </a:lnTo>
                  <a:lnTo>
                    <a:pt x="71513" y="128066"/>
                  </a:lnTo>
                  <a:lnTo>
                    <a:pt x="192519" y="0"/>
                  </a:lnTo>
                  <a:close/>
                </a:path>
                <a:path w="545465" h="637540">
                  <a:moveTo>
                    <a:pt x="545033" y="327152"/>
                  </a:moveTo>
                  <a:lnTo>
                    <a:pt x="541629" y="289331"/>
                  </a:lnTo>
                  <a:lnTo>
                    <a:pt x="534250" y="264350"/>
                  </a:lnTo>
                  <a:lnTo>
                    <a:pt x="532244" y="257517"/>
                  </a:lnTo>
                  <a:lnTo>
                    <a:pt x="495528" y="211950"/>
                  </a:lnTo>
                  <a:lnTo>
                    <a:pt x="438632" y="187655"/>
                  </a:lnTo>
                  <a:lnTo>
                    <a:pt x="365315" y="180124"/>
                  </a:lnTo>
                  <a:lnTo>
                    <a:pt x="319989" y="183553"/>
                  </a:lnTo>
                  <a:lnTo>
                    <a:pt x="280543" y="195516"/>
                  </a:lnTo>
                  <a:lnTo>
                    <a:pt x="246964" y="216039"/>
                  </a:lnTo>
                  <a:lnTo>
                    <a:pt x="219278" y="245122"/>
                  </a:lnTo>
                  <a:lnTo>
                    <a:pt x="287553" y="298919"/>
                  </a:lnTo>
                  <a:lnTo>
                    <a:pt x="293700" y="289890"/>
                  </a:lnTo>
                  <a:lnTo>
                    <a:pt x="300888" y="282282"/>
                  </a:lnTo>
                  <a:lnTo>
                    <a:pt x="340550" y="266077"/>
                  </a:lnTo>
                  <a:lnTo>
                    <a:pt x="369595" y="264350"/>
                  </a:lnTo>
                  <a:lnTo>
                    <a:pt x="408711" y="267296"/>
                  </a:lnTo>
                  <a:lnTo>
                    <a:pt x="436537" y="277863"/>
                  </a:lnTo>
                  <a:lnTo>
                    <a:pt x="453047" y="296024"/>
                  </a:lnTo>
                  <a:lnTo>
                    <a:pt x="458266" y="321805"/>
                  </a:lnTo>
                  <a:lnTo>
                    <a:pt x="458266" y="368896"/>
                  </a:lnTo>
                  <a:lnTo>
                    <a:pt x="458266" y="442760"/>
                  </a:lnTo>
                  <a:lnTo>
                    <a:pt x="458266" y="475018"/>
                  </a:lnTo>
                  <a:lnTo>
                    <a:pt x="456996" y="497928"/>
                  </a:lnTo>
                  <a:lnTo>
                    <a:pt x="437832" y="539559"/>
                  </a:lnTo>
                  <a:lnTo>
                    <a:pt x="385991" y="552386"/>
                  </a:lnTo>
                  <a:lnTo>
                    <a:pt x="360680" y="552894"/>
                  </a:lnTo>
                  <a:lnTo>
                    <a:pt x="340525" y="551789"/>
                  </a:lnTo>
                  <a:lnTo>
                    <a:pt x="298526" y="535254"/>
                  </a:lnTo>
                  <a:lnTo>
                    <a:pt x="278930" y="496531"/>
                  </a:lnTo>
                  <a:lnTo>
                    <a:pt x="283298" y="473646"/>
                  </a:lnTo>
                  <a:lnTo>
                    <a:pt x="297256" y="457060"/>
                  </a:lnTo>
                  <a:lnTo>
                    <a:pt x="320827" y="446760"/>
                  </a:lnTo>
                  <a:lnTo>
                    <a:pt x="354012" y="442760"/>
                  </a:lnTo>
                  <a:lnTo>
                    <a:pt x="458266" y="442760"/>
                  </a:lnTo>
                  <a:lnTo>
                    <a:pt x="458266" y="368896"/>
                  </a:lnTo>
                  <a:lnTo>
                    <a:pt x="337997" y="368896"/>
                  </a:lnTo>
                  <a:lnTo>
                    <a:pt x="305536" y="371640"/>
                  </a:lnTo>
                  <a:lnTo>
                    <a:pt x="253085" y="390982"/>
                  </a:lnTo>
                  <a:lnTo>
                    <a:pt x="217462" y="427278"/>
                  </a:lnTo>
                  <a:lnTo>
                    <a:pt x="199567" y="473913"/>
                  </a:lnTo>
                  <a:lnTo>
                    <a:pt x="197332" y="500862"/>
                  </a:lnTo>
                  <a:lnTo>
                    <a:pt x="199910" y="528980"/>
                  </a:lnTo>
                  <a:lnTo>
                    <a:pt x="220510" y="577342"/>
                  </a:lnTo>
                  <a:lnTo>
                    <a:pt x="260172" y="614540"/>
                  </a:lnTo>
                  <a:lnTo>
                    <a:pt x="315950" y="634314"/>
                  </a:lnTo>
                  <a:lnTo>
                    <a:pt x="350075" y="637120"/>
                  </a:lnTo>
                  <a:lnTo>
                    <a:pt x="370928" y="636409"/>
                  </a:lnTo>
                  <a:lnTo>
                    <a:pt x="419163" y="625932"/>
                  </a:lnTo>
                  <a:lnTo>
                    <a:pt x="449745" y="603059"/>
                  </a:lnTo>
                  <a:lnTo>
                    <a:pt x="456628" y="592416"/>
                  </a:lnTo>
                  <a:lnTo>
                    <a:pt x="458266" y="592416"/>
                  </a:lnTo>
                  <a:lnTo>
                    <a:pt x="458266" y="631939"/>
                  </a:lnTo>
                  <a:lnTo>
                    <a:pt x="545033" y="631939"/>
                  </a:lnTo>
                  <a:lnTo>
                    <a:pt x="545033" y="592416"/>
                  </a:lnTo>
                  <a:lnTo>
                    <a:pt x="545033" y="552894"/>
                  </a:lnTo>
                  <a:lnTo>
                    <a:pt x="545033" y="442760"/>
                  </a:lnTo>
                  <a:lnTo>
                    <a:pt x="545033" y="327152"/>
                  </a:lnTo>
                  <a:close/>
                </a:path>
              </a:pathLst>
            </a:custGeom>
            <a:solidFill>
              <a:srgbClr val="666C70"/>
            </a:solidFill>
          </p:spPr>
          <p:txBody>
            <a:bodyPr wrap="square" lIns="0" tIns="0" rIns="0" bIns="0" rtlCol="0"/>
            <a:lstStyle/>
            <a:p>
              <a:endParaRPr/>
            </a:p>
          </p:txBody>
        </p:sp>
        <p:sp>
          <p:nvSpPr>
            <p:cNvPr id="56" name="object 16">
              <a:extLst>
                <a:ext uri="{FF2B5EF4-FFF2-40B4-BE49-F238E27FC236}">
                  <a16:creationId xmlns:a16="http://schemas.microsoft.com/office/drawing/2014/main" id="{C9E5CC81-26FF-2844-8D24-04EE38211525}"/>
                </a:ext>
              </a:extLst>
            </p:cNvPr>
            <p:cNvSpPr/>
            <p:nvPr/>
          </p:nvSpPr>
          <p:spPr>
            <a:xfrm>
              <a:off x="11439181" y="10005706"/>
              <a:ext cx="345440" cy="632460"/>
            </a:xfrm>
            <a:custGeom>
              <a:avLst/>
              <a:gdLst/>
              <a:ahLst/>
              <a:cxnLst/>
              <a:rect l="l" t="t" r="r" b="b"/>
              <a:pathLst>
                <a:path w="345440" h="632459">
                  <a:moveTo>
                    <a:pt x="345128" y="404375"/>
                  </a:moveTo>
                  <a:lnTo>
                    <a:pt x="258367" y="404375"/>
                  </a:lnTo>
                  <a:lnTo>
                    <a:pt x="258367" y="632378"/>
                  </a:lnTo>
                  <a:lnTo>
                    <a:pt x="345128" y="632378"/>
                  </a:lnTo>
                  <a:lnTo>
                    <a:pt x="345128" y="404375"/>
                  </a:lnTo>
                  <a:close/>
                </a:path>
                <a:path w="345440" h="632459">
                  <a:moveTo>
                    <a:pt x="146862" y="0"/>
                  </a:moveTo>
                  <a:lnTo>
                    <a:pt x="78112" y="15609"/>
                  </a:lnTo>
                  <a:lnTo>
                    <a:pt x="30792" y="58155"/>
                  </a:lnTo>
                  <a:lnTo>
                    <a:pt x="10733" y="97277"/>
                  </a:lnTo>
                  <a:lnTo>
                    <a:pt x="1768" y="159478"/>
                  </a:lnTo>
                  <a:lnTo>
                    <a:pt x="0" y="229134"/>
                  </a:lnTo>
                  <a:lnTo>
                    <a:pt x="428" y="264728"/>
                  </a:lnTo>
                  <a:lnTo>
                    <a:pt x="3978" y="322540"/>
                  </a:lnTo>
                  <a:lnTo>
                    <a:pt x="15909" y="373845"/>
                  </a:lnTo>
                  <a:lnTo>
                    <a:pt x="41162" y="411157"/>
                  </a:lnTo>
                  <a:lnTo>
                    <a:pt x="79461" y="440206"/>
                  </a:lnTo>
                  <a:lnTo>
                    <a:pt x="127826" y="455604"/>
                  </a:lnTo>
                  <a:lnTo>
                    <a:pt x="146862" y="456980"/>
                  </a:lnTo>
                  <a:lnTo>
                    <a:pt x="163011" y="456046"/>
                  </a:lnTo>
                  <a:lnTo>
                    <a:pt x="208033" y="442017"/>
                  </a:lnTo>
                  <a:lnTo>
                    <a:pt x="246174" y="415709"/>
                  </a:lnTo>
                  <a:lnTo>
                    <a:pt x="258367" y="404375"/>
                  </a:lnTo>
                  <a:lnTo>
                    <a:pt x="345128" y="404375"/>
                  </a:lnTo>
                  <a:lnTo>
                    <a:pt x="345128" y="367601"/>
                  </a:lnTo>
                  <a:lnTo>
                    <a:pt x="172977" y="367601"/>
                  </a:lnTo>
                  <a:lnTo>
                    <a:pt x="158474" y="366847"/>
                  </a:lnTo>
                  <a:lnTo>
                    <a:pt x="117553" y="348839"/>
                  </a:lnTo>
                  <a:lnTo>
                    <a:pt x="96042" y="313201"/>
                  </a:lnTo>
                  <a:lnTo>
                    <a:pt x="88168" y="266585"/>
                  </a:lnTo>
                  <a:lnTo>
                    <a:pt x="86761" y="228966"/>
                  </a:lnTo>
                  <a:lnTo>
                    <a:pt x="86916" y="215847"/>
                  </a:lnTo>
                  <a:lnTo>
                    <a:pt x="89262" y="176947"/>
                  </a:lnTo>
                  <a:lnTo>
                    <a:pt x="99659" y="132079"/>
                  </a:lnTo>
                  <a:lnTo>
                    <a:pt x="125910" y="100164"/>
                  </a:lnTo>
                  <a:lnTo>
                    <a:pt x="172977" y="89389"/>
                  </a:lnTo>
                  <a:lnTo>
                    <a:pt x="345128" y="89389"/>
                  </a:lnTo>
                  <a:lnTo>
                    <a:pt x="345128" y="52008"/>
                  </a:lnTo>
                  <a:lnTo>
                    <a:pt x="258367" y="52008"/>
                  </a:lnTo>
                  <a:lnTo>
                    <a:pt x="235325" y="30067"/>
                  </a:lnTo>
                  <a:lnTo>
                    <a:pt x="209062" y="14083"/>
                  </a:lnTo>
                  <a:lnTo>
                    <a:pt x="179575" y="4059"/>
                  </a:lnTo>
                  <a:lnTo>
                    <a:pt x="146862" y="0"/>
                  </a:lnTo>
                  <a:close/>
                </a:path>
                <a:path w="345440" h="632459">
                  <a:moveTo>
                    <a:pt x="345128" y="89389"/>
                  </a:moveTo>
                  <a:lnTo>
                    <a:pt x="172977" y="89389"/>
                  </a:lnTo>
                  <a:lnTo>
                    <a:pt x="187578" y="90169"/>
                  </a:lnTo>
                  <a:lnTo>
                    <a:pt x="200566" y="92510"/>
                  </a:lnTo>
                  <a:lnTo>
                    <a:pt x="236815" y="116343"/>
                  </a:lnTo>
                  <a:lnTo>
                    <a:pt x="253473" y="155812"/>
                  </a:lnTo>
                  <a:lnTo>
                    <a:pt x="258160" y="203798"/>
                  </a:lnTo>
                  <a:lnTo>
                    <a:pt x="258308" y="215847"/>
                  </a:lnTo>
                  <a:lnTo>
                    <a:pt x="258305" y="241777"/>
                  </a:lnTo>
                  <a:lnTo>
                    <a:pt x="255894" y="288801"/>
                  </a:lnTo>
                  <a:lnTo>
                    <a:pt x="242255" y="331528"/>
                  </a:lnTo>
                  <a:lnTo>
                    <a:pt x="211942" y="360325"/>
                  </a:lnTo>
                  <a:lnTo>
                    <a:pt x="172977" y="367601"/>
                  </a:lnTo>
                  <a:lnTo>
                    <a:pt x="345128" y="367601"/>
                  </a:lnTo>
                  <a:lnTo>
                    <a:pt x="345128" y="89389"/>
                  </a:lnTo>
                  <a:close/>
                </a:path>
                <a:path w="345440" h="632459">
                  <a:moveTo>
                    <a:pt x="345128" y="5591"/>
                  </a:moveTo>
                  <a:lnTo>
                    <a:pt x="258367" y="5591"/>
                  </a:lnTo>
                  <a:lnTo>
                    <a:pt x="258367" y="52008"/>
                  </a:lnTo>
                  <a:lnTo>
                    <a:pt x="345128" y="52008"/>
                  </a:lnTo>
                  <a:lnTo>
                    <a:pt x="345128" y="5591"/>
                  </a:lnTo>
                  <a:close/>
                </a:path>
              </a:pathLst>
            </a:custGeom>
            <a:solidFill>
              <a:srgbClr val="666C70"/>
            </a:solidFill>
          </p:spPr>
          <p:txBody>
            <a:bodyPr wrap="square" lIns="0" tIns="0" rIns="0" bIns="0" rtlCol="0"/>
            <a:lstStyle/>
            <a:p>
              <a:endParaRPr/>
            </a:p>
          </p:txBody>
        </p:sp>
        <p:sp>
          <p:nvSpPr>
            <p:cNvPr id="57" name="object 17">
              <a:extLst>
                <a:ext uri="{FF2B5EF4-FFF2-40B4-BE49-F238E27FC236}">
                  <a16:creationId xmlns:a16="http://schemas.microsoft.com/office/drawing/2014/main" id="{BF856A42-AF3C-E24D-97E4-E5FB84E8D514}"/>
                </a:ext>
              </a:extLst>
            </p:cNvPr>
            <p:cNvSpPr/>
            <p:nvPr/>
          </p:nvSpPr>
          <p:spPr>
            <a:xfrm>
              <a:off x="11911631" y="10011295"/>
              <a:ext cx="345440" cy="451484"/>
            </a:xfrm>
            <a:custGeom>
              <a:avLst/>
              <a:gdLst/>
              <a:ahLst/>
              <a:cxnLst/>
              <a:rect l="l" t="t" r="r" b="b"/>
              <a:pathLst>
                <a:path w="345440" h="451484">
                  <a:moveTo>
                    <a:pt x="345130" y="0"/>
                  </a:moveTo>
                  <a:lnTo>
                    <a:pt x="258369" y="0"/>
                  </a:lnTo>
                  <a:lnTo>
                    <a:pt x="258369" y="266023"/>
                  </a:lnTo>
                  <a:lnTo>
                    <a:pt x="256859" y="287381"/>
                  </a:lnTo>
                  <a:lnTo>
                    <a:pt x="234212" y="336607"/>
                  </a:lnTo>
                  <a:lnTo>
                    <a:pt x="190864" y="360423"/>
                  </a:lnTo>
                  <a:lnTo>
                    <a:pt x="172989" y="362009"/>
                  </a:lnTo>
                  <a:lnTo>
                    <a:pt x="155078" y="360423"/>
                  </a:lnTo>
                  <a:lnTo>
                    <a:pt x="111347" y="336607"/>
                  </a:lnTo>
                  <a:lnTo>
                    <a:pt x="88295" y="287381"/>
                  </a:lnTo>
                  <a:lnTo>
                    <a:pt x="86761" y="266023"/>
                  </a:lnTo>
                  <a:lnTo>
                    <a:pt x="86761" y="0"/>
                  </a:lnTo>
                  <a:lnTo>
                    <a:pt x="0" y="0"/>
                  </a:lnTo>
                  <a:lnTo>
                    <a:pt x="0" y="296922"/>
                  </a:lnTo>
                  <a:lnTo>
                    <a:pt x="3302" y="332375"/>
                  </a:lnTo>
                  <a:lnTo>
                    <a:pt x="27227" y="389448"/>
                  </a:lnTo>
                  <a:lnTo>
                    <a:pt x="70131" y="428386"/>
                  </a:lnTo>
                  <a:lnTo>
                    <a:pt x="118601" y="448546"/>
                  </a:lnTo>
                  <a:lnTo>
                    <a:pt x="144791" y="451389"/>
                  </a:lnTo>
                  <a:lnTo>
                    <a:pt x="177687" y="448085"/>
                  </a:lnTo>
                  <a:lnTo>
                    <a:pt x="207301" y="438172"/>
                  </a:lnTo>
                  <a:lnTo>
                    <a:pt x="233638" y="421651"/>
                  </a:lnTo>
                  <a:lnTo>
                    <a:pt x="256704" y="398521"/>
                  </a:lnTo>
                  <a:lnTo>
                    <a:pt x="258369" y="398521"/>
                  </a:lnTo>
                  <a:lnTo>
                    <a:pt x="258369" y="446227"/>
                  </a:lnTo>
                  <a:lnTo>
                    <a:pt x="345130" y="446227"/>
                  </a:lnTo>
                  <a:lnTo>
                    <a:pt x="345130" y="0"/>
                  </a:lnTo>
                  <a:close/>
                </a:path>
              </a:pathLst>
            </a:custGeom>
            <a:solidFill>
              <a:srgbClr val="666C70"/>
            </a:solidFill>
          </p:spPr>
          <p:txBody>
            <a:bodyPr wrap="square" lIns="0" tIns="0" rIns="0" bIns="0" rtlCol="0"/>
            <a:lstStyle/>
            <a:p>
              <a:endParaRPr/>
            </a:p>
          </p:txBody>
        </p:sp>
        <p:sp>
          <p:nvSpPr>
            <p:cNvPr id="58" name="object 18">
              <a:extLst>
                <a:ext uri="{FF2B5EF4-FFF2-40B4-BE49-F238E27FC236}">
                  <a16:creationId xmlns:a16="http://schemas.microsoft.com/office/drawing/2014/main" id="{5710D175-FC27-DC45-A5B6-8C07FEDAD0A6}"/>
                </a:ext>
              </a:extLst>
            </p:cNvPr>
            <p:cNvSpPr/>
            <p:nvPr/>
          </p:nvSpPr>
          <p:spPr>
            <a:xfrm>
              <a:off x="12363037" y="10005705"/>
              <a:ext cx="356870" cy="457200"/>
            </a:xfrm>
            <a:custGeom>
              <a:avLst/>
              <a:gdLst/>
              <a:ahLst/>
              <a:cxnLst/>
              <a:rect l="l" t="t" r="r" b="b"/>
              <a:pathLst>
                <a:path w="356869" h="457200">
                  <a:moveTo>
                    <a:pt x="178151" y="0"/>
                  </a:moveTo>
                  <a:lnTo>
                    <a:pt x="131481" y="6533"/>
                  </a:lnTo>
                  <a:lnTo>
                    <a:pt x="85219" y="26866"/>
                  </a:lnTo>
                  <a:lnTo>
                    <a:pt x="45726" y="63517"/>
                  </a:lnTo>
                  <a:lnTo>
                    <a:pt x="24921" y="98773"/>
                  </a:lnTo>
                  <a:lnTo>
                    <a:pt x="9130" y="143267"/>
                  </a:lnTo>
                  <a:lnTo>
                    <a:pt x="1013" y="198298"/>
                  </a:lnTo>
                  <a:lnTo>
                    <a:pt x="0" y="230003"/>
                  </a:lnTo>
                  <a:lnTo>
                    <a:pt x="1170" y="262780"/>
                  </a:lnTo>
                  <a:lnTo>
                    <a:pt x="10535" y="318663"/>
                  </a:lnTo>
                  <a:lnTo>
                    <a:pt x="27914" y="362890"/>
                  </a:lnTo>
                  <a:lnTo>
                    <a:pt x="50188" y="397716"/>
                  </a:lnTo>
                  <a:lnTo>
                    <a:pt x="85673" y="427299"/>
                  </a:lnTo>
                  <a:lnTo>
                    <a:pt x="93662" y="431620"/>
                  </a:lnTo>
                  <a:lnTo>
                    <a:pt x="101414" y="436106"/>
                  </a:lnTo>
                  <a:lnTo>
                    <a:pt x="141628" y="451180"/>
                  </a:lnTo>
                  <a:lnTo>
                    <a:pt x="191910" y="456980"/>
                  </a:lnTo>
                  <a:lnTo>
                    <a:pt x="235193" y="452793"/>
                  </a:lnTo>
                  <a:lnTo>
                    <a:pt x="275566" y="439366"/>
                  </a:lnTo>
                  <a:lnTo>
                    <a:pt x="313031" y="416700"/>
                  </a:lnTo>
                  <a:lnTo>
                    <a:pt x="347591" y="384794"/>
                  </a:lnTo>
                  <a:lnTo>
                    <a:pt x="333946" y="372763"/>
                  </a:lnTo>
                  <a:lnTo>
                    <a:pt x="190088" y="372763"/>
                  </a:lnTo>
                  <a:lnTo>
                    <a:pt x="168472" y="370988"/>
                  </a:lnTo>
                  <a:lnTo>
                    <a:pt x="131809" y="356790"/>
                  </a:lnTo>
                  <a:lnTo>
                    <a:pt x="103634" y="328775"/>
                  </a:lnTo>
                  <a:lnTo>
                    <a:pt x="88627" y="287910"/>
                  </a:lnTo>
                  <a:lnTo>
                    <a:pt x="86751" y="262630"/>
                  </a:lnTo>
                  <a:lnTo>
                    <a:pt x="356303" y="262630"/>
                  </a:lnTo>
                  <a:lnTo>
                    <a:pt x="356303" y="188769"/>
                  </a:lnTo>
                  <a:lnTo>
                    <a:pt x="86751" y="188769"/>
                  </a:lnTo>
                  <a:lnTo>
                    <a:pt x="89383" y="164221"/>
                  </a:lnTo>
                  <a:lnTo>
                    <a:pt x="102949" y="124696"/>
                  </a:lnTo>
                  <a:lnTo>
                    <a:pt x="142466" y="90598"/>
                  </a:lnTo>
                  <a:lnTo>
                    <a:pt x="178151" y="84227"/>
                  </a:lnTo>
                  <a:lnTo>
                    <a:pt x="329509" y="84227"/>
                  </a:lnTo>
                  <a:lnTo>
                    <a:pt x="326251" y="77827"/>
                  </a:lnTo>
                  <a:lnTo>
                    <a:pt x="303435" y="50312"/>
                  </a:lnTo>
                  <a:lnTo>
                    <a:pt x="276407" y="28621"/>
                  </a:lnTo>
                  <a:lnTo>
                    <a:pt x="246514" y="13007"/>
                  </a:lnTo>
                  <a:lnTo>
                    <a:pt x="213760" y="3467"/>
                  </a:lnTo>
                  <a:lnTo>
                    <a:pt x="178151" y="0"/>
                  </a:lnTo>
                  <a:close/>
                </a:path>
                <a:path w="356869" h="457200">
                  <a:moveTo>
                    <a:pt x="284661" y="329309"/>
                  </a:moveTo>
                  <a:lnTo>
                    <a:pt x="263130" y="348317"/>
                  </a:lnTo>
                  <a:lnTo>
                    <a:pt x="240190" y="361897"/>
                  </a:lnTo>
                  <a:lnTo>
                    <a:pt x="215842" y="370046"/>
                  </a:lnTo>
                  <a:lnTo>
                    <a:pt x="190088" y="372763"/>
                  </a:lnTo>
                  <a:lnTo>
                    <a:pt x="333946" y="372763"/>
                  </a:lnTo>
                  <a:lnTo>
                    <a:pt x="284661" y="329309"/>
                  </a:lnTo>
                  <a:close/>
                </a:path>
                <a:path w="356869" h="457200">
                  <a:moveTo>
                    <a:pt x="329509" y="84227"/>
                  </a:moveTo>
                  <a:lnTo>
                    <a:pt x="178151" y="84227"/>
                  </a:lnTo>
                  <a:lnTo>
                    <a:pt x="196878" y="85820"/>
                  </a:lnTo>
                  <a:lnTo>
                    <a:pt x="213828" y="90598"/>
                  </a:lnTo>
                  <a:lnTo>
                    <a:pt x="253659" y="124696"/>
                  </a:lnTo>
                  <a:lnTo>
                    <a:pt x="267221" y="164221"/>
                  </a:lnTo>
                  <a:lnTo>
                    <a:pt x="269541" y="188769"/>
                  </a:lnTo>
                  <a:lnTo>
                    <a:pt x="356303" y="188769"/>
                  </a:lnTo>
                  <a:lnTo>
                    <a:pt x="352682" y="147059"/>
                  </a:lnTo>
                  <a:lnTo>
                    <a:pt x="342666" y="110077"/>
                  </a:lnTo>
                  <a:lnTo>
                    <a:pt x="329509" y="84227"/>
                  </a:lnTo>
                  <a:close/>
                </a:path>
              </a:pathLst>
            </a:custGeom>
            <a:solidFill>
              <a:srgbClr val="666C70"/>
            </a:solidFill>
          </p:spPr>
          <p:txBody>
            <a:bodyPr wrap="square" lIns="0" tIns="0" rIns="0" bIns="0" rtlCol="0"/>
            <a:lstStyle/>
            <a:p>
              <a:endParaRPr/>
            </a:p>
          </p:txBody>
        </p:sp>
        <p:sp>
          <p:nvSpPr>
            <p:cNvPr id="59" name="object 19">
              <a:extLst>
                <a:ext uri="{FF2B5EF4-FFF2-40B4-BE49-F238E27FC236}">
                  <a16:creationId xmlns:a16="http://schemas.microsoft.com/office/drawing/2014/main" id="{315E5BFE-396D-7B47-809C-522CFBB954C0}"/>
                </a:ext>
              </a:extLst>
            </p:cNvPr>
            <p:cNvSpPr/>
            <p:nvPr/>
          </p:nvSpPr>
          <p:spPr>
            <a:xfrm>
              <a:off x="13035830" y="10005704"/>
              <a:ext cx="345440" cy="452120"/>
            </a:xfrm>
            <a:custGeom>
              <a:avLst/>
              <a:gdLst/>
              <a:ahLst/>
              <a:cxnLst/>
              <a:rect l="l" t="t" r="r" b="b"/>
              <a:pathLst>
                <a:path w="345440" h="452120">
                  <a:moveTo>
                    <a:pt x="200747" y="0"/>
                  </a:moveTo>
                  <a:lnTo>
                    <a:pt x="167677" y="3304"/>
                  </a:lnTo>
                  <a:lnTo>
                    <a:pt x="137935" y="13219"/>
                  </a:lnTo>
                  <a:lnTo>
                    <a:pt x="111519" y="29746"/>
                  </a:lnTo>
                  <a:lnTo>
                    <a:pt x="88426" y="52888"/>
                  </a:lnTo>
                  <a:lnTo>
                    <a:pt x="86761" y="52888"/>
                  </a:lnTo>
                  <a:lnTo>
                    <a:pt x="86761" y="5591"/>
                  </a:lnTo>
                  <a:lnTo>
                    <a:pt x="0" y="5591"/>
                  </a:lnTo>
                  <a:lnTo>
                    <a:pt x="0" y="451818"/>
                  </a:lnTo>
                  <a:lnTo>
                    <a:pt x="86761" y="451818"/>
                  </a:lnTo>
                  <a:lnTo>
                    <a:pt x="86761" y="185805"/>
                  </a:lnTo>
                  <a:lnTo>
                    <a:pt x="88295" y="163750"/>
                  </a:lnTo>
                  <a:lnTo>
                    <a:pt x="111347" y="114352"/>
                  </a:lnTo>
                  <a:lnTo>
                    <a:pt x="155069" y="90949"/>
                  </a:lnTo>
                  <a:lnTo>
                    <a:pt x="172979" y="89389"/>
                  </a:lnTo>
                  <a:lnTo>
                    <a:pt x="190860" y="90949"/>
                  </a:lnTo>
                  <a:lnTo>
                    <a:pt x="234212" y="114352"/>
                  </a:lnTo>
                  <a:lnTo>
                    <a:pt x="256859" y="163750"/>
                  </a:lnTo>
                  <a:lnTo>
                    <a:pt x="258369" y="185805"/>
                  </a:lnTo>
                  <a:lnTo>
                    <a:pt x="258369" y="451818"/>
                  </a:lnTo>
                  <a:lnTo>
                    <a:pt x="345120" y="451818"/>
                  </a:lnTo>
                  <a:lnTo>
                    <a:pt x="345120" y="155199"/>
                  </a:lnTo>
                  <a:lnTo>
                    <a:pt x="341452" y="119249"/>
                  </a:lnTo>
                  <a:lnTo>
                    <a:pt x="318367" y="61210"/>
                  </a:lnTo>
                  <a:lnTo>
                    <a:pt x="276110" y="22007"/>
                  </a:lnTo>
                  <a:lnTo>
                    <a:pt x="227015" y="2445"/>
                  </a:lnTo>
                  <a:lnTo>
                    <a:pt x="200747" y="0"/>
                  </a:lnTo>
                  <a:close/>
                </a:path>
              </a:pathLst>
            </a:custGeom>
            <a:solidFill>
              <a:srgbClr val="666C70"/>
            </a:solidFill>
          </p:spPr>
          <p:txBody>
            <a:bodyPr wrap="square" lIns="0" tIns="0" rIns="0" bIns="0" rtlCol="0"/>
            <a:lstStyle/>
            <a:p>
              <a:endParaRPr/>
            </a:p>
          </p:txBody>
        </p:sp>
        <p:sp>
          <p:nvSpPr>
            <p:cNvPr id="60" name="object 20">
              <a:extLst>
                <a:ext uri="{FF2B5EF4-FFF2-40B4-BE49-F238E27FC236}">
                  <a16:creationId xmlns:a16="http://schemas.microsoft.com/office/drawing/2014/main" id="{9E409F08-7A41-8B43-8E42-1F067A518A0B}"/>
                </a:ext>
              </a:extLst>
            </p:cNvPr>
            <p:cNvSpPr/>
            <p:nvPr/>
          </p:nvSpPr>
          <p:spPr>
            <a:xfrm>
              <a:off x="13487204" y="10005700"/>
              <a:ext cx="356870" cy="457200"/>
            </a:xfrm>
            <a:custGeom>
              <a:avLst/>
              <a:gdLst/>
              <a:ahLst/>
              <a:cxnLst/>
              <a:rect l="l" t="t" r="r" b="b"/>
              <a:pathLst>
                <a:path w="356869" h="457200">
                  <a:moveTo>
                    <a:pt x="178235" y="0"/>
                  </a:moveTo>
                  <a:lnTo>
                    <a:pt x="133072" y="4842"/>
                  </a:lnTo>
                  <a:lnTo>
                    <a:pt x="97023" y="17538"/>
                  </a:lnTo>
                  <a:lnTo>
                    <a:pt x="56908" y="46485"/>
                  </a:lnTo>
                  <a:lnTo>
                    <a:pt x="26035" y="85629"/>
                  </a:lnTo>
                  <a:lnTo>
                    <a:pt x="6330" y="140755"/>
                  </a:lnTo>
                  <a:lnTo>
                    <a:pt x="701" y="195075"/>
                  </a:lnTo>
                  <a:lnTo>
                    <a:pt x="0" y="228286"/>
                  </a:lnTo>
                  <a:lnTo>
                    <a:pt x="702" y="261442"/>
                  </a:lnTo>
                  <a:lnTo>
                    <a:pt x="6325" y="315178"/>
                  </a:lnTo>
                  <a:lnTo>
                    <a:pt x="17848" y="353627"/>
                  </a:lnTo>
                  <a:lnTo>
                    <a:pt x="47045" y="399809"/>
                  </a:lnTo>
                  <a:lnTo>
                    <a:pt x="81848" y="428992"/>
                  </a:lnTo>
                  <a:lnTo>
                    <a:pt x="133100" y="451717"/>
                  </a:lnTo>
                  <a:lnTo>
                    <a:pt x="178162" y="456991"/>
                  </a:lnTo>
                  <a:lnTo>
                    <a:pt x="202535" y="455453"/>
                  </a:lnTo>
                  <a:lnTo>
                    <a:pt x="243956" y="445781"/>
                  </a:lnTo>
                  <a:lnTo>
                    <a:pt x="283076" y="424340"/>
                  </a:lnTo>
                  <a:lnTo>
                    <a:pt x="288870" y="419149"/>
                  </a:lnTo>
                  <a:lnTo>
                    <a:pt x="294680" y="414401"/>
                  </a:lnTo>
                  <a:lnTo>
                    <a:pt x="321246" y="385652"/>
                  </a:lnTo>
                  <a:lnTo>
                    <a:pt x="332648" y="367611"/>
                  </a:lnTo>
                  <a:lnTo>
                    <a:pt x="178162" y="367611"/>
                  </a:lnTo>
                  <a:lnTo>
                    <a:pt x="167302" y="367018"/>
                  </a:lnTo>
                  <a:lnTo>
                    <a:pt x="128710" y="352969"/>
                  </a:lnTo>
                  <a:lnTo>
                    <a:pt x="98347" y="317146"/>
                  </a:lnTo>
                  <a:lnTo>
                    <a:pt x="88013" y="268618"/>
                  </a:lnTo>
                  <a:lnTo>
                    <a:pt x="86761" y="228286"/>
                  </a:lnTo>
                  <a:lnTo>
                    <a:pt x="87074" y="206344"/>
                  </a:lnTo>
                  <a:lnTo>
                    <a:pt x="91777" y="159262"/>
                  </a:lnTo>
                  <a:lnTo>
                    <a:pt x="108059" y="122163"/>
                  </a:lnTo>
                  <a:lnTo>
                    <a:pt x="146855" y="94483"/>
                  </a:lnTo>
                  <a:lnTo>
                    <a:pt x="178162" y="89389"/>
                  </a:lnTo>
                  <a:lnTo>
                    <a:pt x="333168" y="89389"/>
                  </a:lnTo>
                  <a:lnTo>
                    <a:pt x="331406" y="85883"/>
                  </a:lnTo>
                  <a:lnTo>
                    <a:pt x="321343" y="71024"/>
                  </a:lnTo>
                  <a:lnTo>
                    <a:pt x="309414" y="57610"/>
                  </a:lnTo>
                  <a:lnTo>
                    <a:pt x="299988" y="46731"/>
                  </a:lnTo>
                  <a:lnTo>
                    <a:pt x="261091" y="17632"/>
                  </a:lnTo>
                  <a:lnTo>
                    <a:pt x="224552" y="4842"/>
                  </a:lnTo>
                  <a:lnTo>
                    <a:pt x="202514" y="1424"/>
                  </a:lnTo>
                  <a:lnTo>
                    <a:pt x="178235" y="0"/>
                  </a:lnTo>
                  <a:close/>
                </a:path>
                <a:path w="356869" h="457200">
                  <a:moveTo>
                    <a:pt x="333168" y="89389"/>
                  </a:moveTo>
                  <a:lnTo>
                    <a:pt x="178162" y="89389"/>
                  </a:lnTo>
                  <a:lnTo>
                    <a:pt x="189686" y="89955"/>
                  </a:lnTo>
                  <a:lnTo>
                    <a:pt x="200483" y="91652"/>
                  </a:lnTo>
                  <a:lnTo>
                    <a:pt x="236380" y="108687"/>
                  </a:lnTo>
                  <a:lnTo>
                    <a:pt x="259012" y="139425"/>
                  </a:lnTo>
                  <a:lnTo>
                    <a:pt x="268508" y="187736"/>
                  </a:lnTo>
                  <a:lnTo>
                    <a:pt x="269552" y="229144"/>
                  </a:lnTo>
                  <a:lnTo>
                    <a:pt x="269291" y="250497"/>
                  </a:lnTo>
                  <a:lnTo>
                    <a:pt x="265384" y="296441"/>
                  </a:lnTo>
                  <a:lnTo>
                    <a:pt x="248275" y="335267"/>
                  </a:lnTo>
                  <a:lnTo>
                    <a:pt x="210553" y="362271"/>
                  </a:lnTo>
                  <a:lnTo>
                    <a:pt x="178162" y="367611"/>
                  </a:lnTo>
                  <a:lnTo>
                    <a:pt x="332648" y="367611"/>
                  </a:lnTo>
                  <a:lnTo>
                    <a:pt x="350456" y="315178"/>
                  </a:lnTo>
                  <a:lnTo>
                    <a:pt x="355663" y="261442"/>
                  </a:lnTo>
                  <a:lnTo>
                    <a:pt x="356313" y="228286"/>
                  </a:lnTo>
                  <a:lnTo>
                    <a:pt x="355661" y="195017"/>
                  </a:lnTo>
                  <a:lnTo>
                    <a:pt x="353707" y="165841"/>
                  </a:lnTo>
                  <a:lnTo>
                    <a:pt x="350478" y="140904"/>
                  </a:lnTo>
                  <a:lnTo>
                    <a:pt x="345937" y="119943"/>
                  </a:lnTo>
                  <a:lnTo>
                    <a:pt x="339603" y="102189"/>
                  </a:lnTo>
                  <a:lnTo>
                    <a:pt x="333168" y="89389"/>
                  </a:lnTo>
                  <a:close/>
                </a:path>
              </a:pathLst>
            </a:custGeom>
            <a:solidFill>
              <a:srgbClr val="666C70"/>
            </a:solidFill>
          </p:spPr>
          <p:txBody>
            <a:bodyPr wrap="square" lIns="0" tIns="0" rIns="0" bIns="0" rtlCol="0"/>
            <a:lstStyle/>
            <a:p>
              <a:endParaRPr/>
            </a:p>
          </p:txBody>
        </p:sp>
        <p:sp>
          <p:nvSpPr>
            <p:cNvPr id="61" name="object 21">
              <a:extLst>
                <a:ext uri="{FF2B5EF4-FFF2-40B4-BE49-F238E27FC236}">
                  <a16:creationId xmlns:a16="http://schemas.microsoft.com/office/drawing/2014/main" id="{ADB746FD-E9BB-8C4F-B219-758EEBCBE3B0}"/>
                </a:ext>
              </a:extLst>
            </p:cNvPr>
            <p:cNvSpPr/>
            <p:nvPr/>
          </p:nvSpPr>
          <p:spPr>
            <a:xfrm>
              <a:off x="13900947" y="10005700"/>
              <a:ext cx="369570" cy="457200"/>
            </a:xfrm>
            <a:custGeom>
              <a:avLst/>
              <a:gdLst/>
              <a:ahLst/>
              <a:cxnLst/>
              <a:rect l="l" t="t" r="r" b="b"/>
              <a:pathLst>
                <a:path w="369569" h="457200">
                  <a:moveTo>
                    <a:pt x="189491" y="0"/>
                  </a:moveTo>
                  <a:lnTo>
                    <a:pt x="126346" y="8604"/>
                  </a:lnTo>
                  <a:lnTo>
                    <a:pt x="75296" y="34407"/>
                  </a:lnTo>
                  <a:lnTo>
                    <a:pt x="40391" y="77399"/>
                  </a:lnTo>
                  <a:lnTo>
                    <a:pt x="28198" y="137597"/>
                  </a:lnTo>
                  <a:lnTo>
                    <a:pt x="30754" y="164599"/>
                  </a:lnTo>
                  <a:lnTo>
                    <a:pt x="48702" y="209095"/>
                  </a:lnTo>
                  <a:lnTo>
                    <a:pt x="82472" y="241204"/>
                  </a:lnTo>
                  <a:lnTo>
                    <a:pt x="126898" y="260119"/>
                  </a:lnTo>
                  <a:lnTo>
                    <a:pt x="241217" y="272296"/>
                  </a:lnTo>
                  <a:lnTo>
                    <a:pt x="251517" y="274419"/>
                  </a:lnTo>
                  <a:lnTo>
                    <a:pt x="281827" y="304462"/>
                  </a:lnTo>
                  <a:lnTo>
                    <a:pt x="282713" y="315582"/>
                  </a:lnTo>
                  <a:lnTo>
                    <a:pt x="281224" y="328374"/>
                  </a:lnTo>
                  <a:lnTo>
                    <a:pt x="246148" y="364305"/>
                  </a:lnTo>
                  <a:lnTo>
                    <a:pt x="197533" y="372773"/>
                  </a:lnTo>
                  <a:lnTo>
                    <a:pt x="157503" y="369198"/>
                  </a:lnTo>
                  <a:lnTo>
                    <a:pt x="121335" y="358469"/>
                  </a:lnTo>
                  <a:lnTo>
                    <a:pt x="89028" y="340584"/>
                  </a:lnTo>
                  <a:lnTo>
                    <a:pt x="60584" y="315540"/>
                  </a:lnTo>
                  <a:lnTo>
                    <a:pt x="0" y="377067"/>
                  </a:lnTo>
                  <a:lnTo>
                    <a:pt x="43605" y="412030"/>
                  </a:lnTo>
                  <a:lnTo>
                    <a:pt x="89862" y="437007"/>
                  </a:lnTo>
                  <a:lnTo>
                    <a:pt x="138775" y="451995"/>
                  </a:lnTo>
                  <a:lnTo>
                    <a:pt x="190350" y="456991"/>
                  </a:lnTo>
                  <a:lnTo>
                    <a:pt x="227549" y="454348"/>
                  </a:lnTo>
                  <a:lnTo>
                    <a:pt x="291486" y="435842"/>
                  </a:lnTo>
                  <a:lnTo>
                    <a:pt x="340332" y="400471"/>
                  </a:lnTo>
                  <a:lnTo>
                    <a:pt x="365942" y="350318"/>
                  </a:lnTo>
                  <a:lnTo>
                    <a:pt x="369454" y="319676"/>
                  </a:lnTo>
                  <a:lnTo>
                    <a:pt x="367707" y="293124"/>
                  </a:lnTo>
                  <a:lnTo>
                    <a:pt x="353733" y="247286"/>
                  </a:lnTo>
                  <a:lnTo>
                    <a:pt x="324143" y="211478"/>
                  </a:lnTo>
                  <a:lnTo>
                    <a:pt x="275329" y="190380"/>
                  </a:lnTo>
                  <a:lnTo>
                    <a:pt x="172120" y="180214"/>
                  </a:lnTo>
                  <a:lnTo>
                    <a:pt x="157470" y="177924"/>
                  </a:lnTo>
                  <a:lnTo>
                    <a:pt x="121921" y="158457"/>
                  </a:lnTo>
                  <a:lnTo>
                    <a:pt x="114959" y="138027"/>
                  </a:lnTo>
                  <a:lnTo>
                    <a:pt x="116029" y="126731"/>
                  </a:lnTo>
                  <a:lnTo>
                    <a:pt x="141756" y="92704"/>
                  </a:lnTo>
                  <a:lnTo>
                    <a:pt x="189250" y="84227"/>
                  </a:lnTo>
                  <a:lnTo>
                    <a:pt x="206668" y="84906"/>
                  </a:lnTo>
                  <a:lnTo>
                    <a:pt x="252672" y="95075"/>
                  </a:lnTo>
                  <a:lnTo>
                    <a:pt x="292968" y="116974"/>
                  </a:lnTo>
                  <a:lnTo>
                    <a:pt x="305676" y="125901"/>
                  </a:lnTo>
                  <a:lnTo>
                    <a:pt x="359507" y="61013"/>
                  </a:lnTo>
                  <a:lnTo>
                    <a:pt x="325741" y="35561"/>
                  </a:lnTo>
                  <a:lnTo>
                    <a:pt x="287813" y="15905"/>
                  </a:lnTo>
                  <a:lnTo>
                    <a:pt x="243228" y="3874"/>
                  </a:lnTo>
                  <a:lnTo>
                    <a:pt x="204095" y="241"/>
                  </a:lnTo>
                  <a:lnTo>
                    <a:pt x="189491" y="0"/>
                  </a:lnTo>
                  <a:close/>
                </a:path>
              </a:pathLst>
            </a:custGeom>
            <a:solidFill>
              <a:srgbClr val="666C70"/>
            </a:solidFill>
          </p:spPr>
          <p:txBody>
            <a:bodyPr wrap="square" lIns="0" tIns="0" rIns="0" bIns="0" rtlCol="0"/>
            <a:lstStyle/>
            <a:p>
              <a:endParaRPr/>
            </a:p>
          </p:txBody>
        </p:sp>
        <p:sp>
          <p:nvSpPr>
            <p:cNvPr id="62" name="object 22">
              <a:extLst>
                <a:ext uri="{FF2B5EF4-FFF2-40B4-BE49-F238E27FC236}">
                  <a16:creationId xmlns:a16="http://schemas.microsoft.com/office/drawing/2014/main" id="{C62155B8-2A2B-CA40-B658-8DEEF4A28871}"/>
                </a:ext>
              </a:extLst>
            </p:cNvPr>
            <p:cNvSpPr/>
            <p:nvPr/>
          </p:nvSpPr>
          <p:spPr>
            <a:xfrm>
              <a:off x="14549498" y="10005701"/>
              <a:ext cx="351790" cy="457200"/>
            </a:xfrm>
            <a:custGeom>
              <a:avLst/>
              <a:gdLst/>
              <a:ahLst/>
              <a:cxnLst/>
              <a:rect l="l" t="t" r="r" b="b"/>
              <a:pathLst>
                <a:path w="351790" h="457200">
                  <a:moveTo>
                    <a:pt x="195983" y="0"/>
                  </a:moveTo>
                  <a:lnTo>
                    <a:pt x="124093" y="12799"/>
                  </a:lnTo>
                  <a:lnTo>
                    <a:pt x="61579" y="52888"/>
                  </a:lnTo>
                  <a:lnTo>
                    <a:pt x="35258" y="84379"/>
                  </a:lnTo>
                  <a:lnTo>
                    <a:pt x="16218" y="124254"/>
                  </a:lnTo>
                  <a:lnTo>
                    <a:pt x="4463" y="172510"/>
                  </a:lnTo>
                  <a:lnTo>
                    <a:pt x="0" y="229144"/>
                  </a:lnTo>
                  <a:lnTo>
                    <a:pt x="4459" y="285162"/>
                  </a:lnTo>
                  <a:lnTo>
                    <a:pt x="16203" y="332856"/>
                  </a:lnTo>
                  <a:lnTo>
                    <a:pt x="35227" y="372221"/>
                  </a:lnTo>
                  <a:lnTo>
                    <a:pt x="61526" y="403254"/>
                  </a:lnTo>
                  <a:lnTo>
                    <a:pt x="91599" y="426763"/>
                  </a:lnTo>
                  <a:lnTo>
                    <a:pt x="158740" y="453632"/>
                  </a:lnTo>
                  <a:lnTo>
                    <a:pt x="195816" y="456991"/>
                  </a:lnTo>
                  <a:lnTo>
                    <a:pt x="220261" y="455250"/>
                  </a:lnTo>
                  <a:lnTo>
                    <a:pt x="264620" y="443914"/>
                  </a:lnTo>
                  <a:lnTo>
                    <a:pt x="303079" y="423070"/>
                  </a:lnTo>
                  <a:lnTo>
                    <a:pt x="336412" y="395913"/>
                  </a:lnTo>
                  <a:lnTo>
                    <a:pt x="351203" y="380009"/>
                  </a:lnTo>
                  <a:lnTo>
                    <a:pt x="287038" y="321016"/>
                  </a:lnTo>
                  <a:lnTo>
                    <a:pt x="269213" y="341074"/>
                  </a:lnTo>
                  <a:lnTo>
                    <a:pt x="248628" y="355527"/>
                  </a:lnTo>
                  <a:lnTo>
                    <a:pt x="225283" y="364370"/>
                  </a:lnTo>
                  <a:lnTo>
                    <a:pt x="199177" y="367601"/>
                  </a:lnTo>
                  <a:lnTo>
                    <a:pt x="150619" y="359760"/>
                  </a:lnTo>
                  <a:lnTo>
                    <a:pt x="115695" y="334069"/>
                  </a:lnTo>
                  <a:lnTo>
                    <a:pt x="94408" y="290530"/>
                  </a:lnTo>
                  <a:lnTo>
                    <a:pt x="86761" y="229144"/>
                  </a:lnTo>
                  <a:lnTo>
                    <a:pt x="94408" y="167355"/>
                  </a:lnTo>
                  <a:lnTo>
                    <a:pt x="115698" y="123468"/>
                  </a:lnTo>
                  <a:lnTo>
                    <a:pt x="150628" y="97481"/>
                  </a:lnTo>
                  <a:lnTo>
                    <a:pt x="199198" y="89389"/>
                  </a:lnTo>
                  <a:lnTo>
                    <a:pt x="225298" y="92972"/>
                  </a:lnTo>
                  <a:lnTo>
                    <a:pt x="248641" y="102004"/>
                  </a:lnTo>
                  <a:lnTo>
                    <a:pt x="269228" y="116483"/>
                  </a:lnTo>
                  <a:lnTo>
                    <a:pt x="287059" y="136404"/>
                  </a:lnTo>
                  <a:lnTo>
                    <a:pt x="351203" y="77641"/>
                  </a:lnTo>
                  <a:lnTo>
                    <a:pt x="320409" y="46010"/>
                  </a:lnTo>
                  <a:lnTo>
                    <a:pt x="284619" y="21454"/>
                  </a:lnTo>
                  <a:lnTo>
                    <a:pt x="243317" y="5799"/>
                  </a:lnTo>
                  <a:lnTo>
                    <a:pt x="220405" y="1669"/>
                  </a:lnTo>
                  <a:lnTo>
                    <a:pt x="195983" y="0"/>
                  </a:lnTo>
                  <a:close/>
                </a:path>
              </a:pathLst>
            </a:custGeom>
            <a:solidFill>
              <a:srgbClr val="666C70"/>
            </a:solidFill>
          </p:spPr>
          <p:txBody>
            <a:bodyPr wrap="square" lIns="0" tIns="0" rIns="0" bIns="0" rtlCol="0"/>
            <a:lstStyle/>
            <a:p>
              <a:endParaRPr/>
            </a:p>
          </p:txBody>
        </p:sp>
        <p:sp>
          <p:nvSpPr>
            <p:cNvPr id="63" name="object 23">
              <a:extLst>
                <a:ext uri="{FF2B5EF4-FFF2-40B4-BE49-F238E27FC236}">
                  <a16:creationId xmlns:a16="http://schemas.microsoft.com/office/drawing/2014/main" id="{3DB38A3A-783D-A04B-9ED8-EF1F0E957A4A}"/>
                </a:ext>
              </a:extLst>
            </p:cNvPr>
            <p:cNvSpPr/>
            <p:nvPr/>
          </p:nvSpPr>
          <p:spPr>
            <a:xfrm>
              <a:off x="14951870" y="10005700"/>
              <a:ext cx="356870" cy="457200"/>
            </a:xfrm>
            <a:custGeom>
              <a:avLst/>
              <a:gdLst/>
              <a:ahLst/>
              <a:cxnLst/>
              <a:rect l="l" t="t" r="r" b="b"/>
              <a:pathLst>
                <a:path w="356869" h="457200">
                  <a:moveTo>
                    <a:pt x="178224" y="0"/>
                  </a:moveTo>
                  <a:lnTo>
                    <a:pt x="133066" y="4842"/>
                  </a:lnTo>
                  <a:lnTo>
                    <a:pt x="97012" y="17538"/>
                  </a:lnTo>
                  <a:lnTo>
                    <a:pt x="56898" y="46485"/>
                  </a:lnTo>
                  <a:lnTo>
                    <a:pt x="26030" y="85629"/>
                  </a:lnTo>
                  <a:lnTo>
                    <a:pt x="6325" y="140755"/>
                  </a:lnTo>
                  <a:lnTo>
                    <a:pt x="700" y="195075"/>
                  </a:lnTo>
                  <a:lnTo>
                    <a:pt x="0" y="228286"/>
                  </a:lnTo>
                  <a:lnTo>
                    <a:pt x="701" y="261442"/>
                  </a:lnTo>
                  <a:lnTo>
                    <a:pt x="6316" y="315178"/>
                  </a:lnTo>
                  <a:lnTo>
                    <a:pt x="17842" y="353627"/>
                  </a:lnTo>
                  <a:lnTo>
                    <a:pt x="47035" y="399809"/>
                  </a:lnTo>
                  <a:lnTo>
                    <a:pt x="81848" y="428992"/>
                  </a:lnTo>
                  <a:lnTo>
                    <a:pt x="133092" y="451717"/>
                  </a:lnTo>
                  <a:lnTo>
                    <a:pt x="178162" y="456991"/>
                  </a:lnTo>
                  <a:lnTo>
                    <a:pt x="202529" y="455453"/>
                  </a:lnTo>
                  <a:lnTo>
                    <a:pt x="243950" y="445781"/>
                  </a:lnTo>
                  <a:lnTo>
                    <a:pt x="283075" y="424340"/>
                  </a:lnTo>
                  <a:lnTo>
                    <a:pt x="288870" y="419149"/>
                  </a:lnTo>
                  <a:lnTo>
                    <a:pt x="294674" y="414401"/>
                  </a:lnTo>
                  <a:lnTo>
                    <a:pt x="321241" y="385652"/>
                  </a:lnTo>
                  <a:lnTo>
                    <a:pt x="332647" y="367611"/>
                  </a:lnTo>
                  <a:lnTo>
                    <a:pt x="178162" y="367611"/>
                  </a:lnTo>
                  <a:lnTo>
                    <a:pt x="167302" y="367018"/>
                  </a:lnTo>
                  <a:lnTo>
                    <a:pt x="128701" y="352969"/>
                  </a:lnTo>
                  <a:lnTo>
                    <a:pt x="98342" y="317146"/>
                  </a:lnTo>
                  <a:lnTo>
                    <a:pt x="88013" y="268618"/>
                  </a:lnTo>
                  <a:lnTo>
                    <a:pt x="86761" y="228286"/>
                  </a:lnTo>
                  <a:lnTo>
                    <a:pt x="87074" y="206344"/>
                  </a:lnTo>
                  <a:lnTo>
                    <a:pt x="91777" y="159262"/>
                  </a:lnTo>
                  <a:lnTo>
                    <a:pt x="108049" y="122163"/>
                  </a:lnTo>
                  <a:lnTo>
                    <a:pt x="146851" y="94483"/>
                  </a:lnTo>
                  <a:lnTo>
                    <a:pt x="178162" y="89389"/>
                  </a:lnTo>
                  <a:lnTo>
                    <a:pt x="333159" y="89389"/>
                  </a:lnTo>
                  <a:lnTo>
                    <a:pt x="331396" y="85883"/>
                  </a:lnTo>
                  <a:lnTo>
                    <a:pt x="321337" y="71024"/>
                  </a:lnTo>
                  <a:lnTo>
                    <a:pt x="309414" y="57610"/>
                  </a:lnTo>
                  <a:lnTo>
                    <a:pt x="299983" y="46731"/>
                  </a:lnTo>
                  <a:lnTo>
                    <a:pt x="261091" y="17632"/>
                  </a:lnTo>
                  <a:lnTo>
                    <a:pt x="224546" y="4842"/>
                  </a:lnTo>
                  <a:lnTo>
                    <a:pt x="202506" y="1424"/>
                  </a:lnTo>
                  <a:lnTo>
                    <a:pt x="178224" y="0"/>
                  </a:lnTo>
                  <a:close/>
                </a:path>
                <a:path w="356869" h="457200">
                  <a:moveTo>
                    <a:pt x="333159" y="89389"/>
                  </a:moveTo>
                  <a:lnTo>
                    <a:pt x="178162" y="89389"/>
                  </a:lnTo>
                  <a:lnTo>
                    <a:pt x="189681" y="89955"/>
                  </a:lnTo>
                  <a:lnTo>
                    <a:pt x="200475" y="91652"/>
                  </a:lnTo>
                  <a:lnTo>
                    <a:pt x="236372" y="108687"/>
                  </a:lnTo>
                  <a:lnTo>
                    <a:pt x="259010" y="139425"/>
                  </a:lnTo>
                  <a:lnTo>
                    <a:pt x="268503" y="187736"/>
                  </a:lnTo>
                  <a:lnTo>
                    <a:pt x="269552" y="229144"/>
                  </a:lnTo>
                  <a:lnTo>
                    <a:pt x="269289" y="250497"/>
                  </a:lnTo>
                  <a:lnTo>
                    <a:pt x="265374" y="296441"/>
                  </a:lnTo>
                  <a:lnTo>
                    <a:pt x="248275" y="335267"/>
                  </a:lnTo>
                  <a:lnTo>
                    <a:pt x="210547" y="362271"/>
                  </a:lnTo>
                  <a:lnTo>
                    <a:pt x="178162" y="367611"/>
                  </a:lnTo>
                  <a:lnTo>
                    <a:pt x="332647" y="367611"/>
                  </a:lnTo>
                  <a:lnTo>
                    <a:pt x="350451" y="315178"/>
                  </a:lnTo>
                  <a:lnTo>
                    <a:pt x="355662" y="261442"/>
                  </a:lnTo>
                  <a:lnTo>
                    <a:pt x="356313" y="228286"/>
                  </a:lnTo>
                  <a:lnTo>
                    <a:pt x="355661" y="195017"/>
                  </a:lnTo>
                  <a:lnTo>
                    <a:pt x="353705" y="165841"/>
                  </a:lnTo>
                  <a:lnTo>
                    <a:pt x="350473" y="140904"/>
                  </a:lnTo>
                  <a:lnTo>
                    <a:pt x="345926" y="119943"/>
                  </a:lnTo>
                  <a:lnTo>
                    <a:pt x="339592" y="102189"/>
                  </a:lnTo>
                  <a:lnTo>
                    <a:pt x="333159" y="89389"/>
                  </a:lnTo>
                  <a:close/>
                </a:path>
              </a:pathLst>
            </a:custGeom>
            <a:solidFill>
              <a:srgbClr val="666C70"/>
            </a:solidFill>
          </p:spPr>
          <p:txBody>
            <a:bodyPr wrap="square" lIns="0" tIns="0" rIns="0" bIns="0" rtlCol="0"/>
            <a:lstStyle/>
            <a:p>
              <a:endParaRPr/>
            </a:p>
          </p:txBody>
        </p:sp>
        <p:sp>
          <p:nvSpPr>
            <p:cNvPr id="64" name="object 24">
              <a:extLst>
                <a:ext uri="{FF2B5EF4-FFF2-40B4-BE49-F238E27FC236}">
                  <a16:creationId xmlns:a16="http://schemas.microsoft.com/office/drawing/2014/main" id="{484C3250-F42B-F848-BC12-17C7C6A067AF}"/>
                </a:ext>
              </a:extLst>
            </p:cNvPr>
            <p:cNvSpPr/>
            <p:nvPr/>
          </p:nvSpPr>
          <p:spPr>
            <a:xfrm>
              <a:off x="15413591" y="10005704"/>
              <a:ext cx="345440" cy="452120"/>
            </a:xfrm>
            <a:custGeom>
              <a:avLst/>
              <a:gdLst/>
              <a:ahLst/>
              <a:cxnLst/>
              <a:rect l="l" t="t" r="r" b="b"/>
              <a:pathLst>
                <a:path w="345440" h="452120">
                  <a:moveTo>
                    <a:pt x="200747" y="0"/>
                  </a:moveTo>
                  <a:lnTo>
                    <a:pt x="167677" y="3304"/>
                  </a:lnTo>
                  <a:lnTo>
                    <a:pt x="137935" y="13219"/>
                  </a:lnTo>
                  <a:lnTo>
                    <a:pt x="111519" y="29746"/>
                  </a:lnTo>
                  <a:lnTo>
                    <a:pt x="88426" y="52888"/>
                  </a:lnTo>
                  <a:lnTo>
                    <a:pt x="86761" y="52888"/>
                  </a:lnTo>
                  <a:lnTo>
                    <a:pt x="86761" y="5591"/>
                  </a:lnTo>
                  <a:lnTo>
                    <a:pt x="0" y="5591"/>
                  </a:lnTo>
                  <a:lnTo>
                    <a:pt x="0" y="451818"/>
                  </a:lnTo>
                  <a:lnTo>
                    <a:pt x="86761" y="451818"/>
                  </a:lnTo>
                  <a:lnTo>
                    <a:pt x="86761" y="185805"/>
                  </a:lnTo>
                  <a:lnTo>
                    <a:pt x="88295" y="163750"/>
                  </a:lnTo>
                  <a:lnTo>
                    <a:pt x="111347" y="114352"/>
                  </a:lnTo>
                  <a:lnTo>
                    <a:pt x="155069" y="90949"/>
                  </a:lnTo>
                  <a:lnTo>
                    <a:pt x="172979" y="89389"/>
                  </a:lnTo>
                  <a:lnTo>
                    <a:pt x="190860" y="90949"/>
                  </a:lnTo>
                  <a:lnTo>
                    <a:pt x="234212" y="114352"/>
                  </a:lnTo>
                  <a:lnTo>
                    <a:pt x="256859" y="163750"/>
                  </a:lnTo>
                  <a:lnTo>
                    <a:pt x="258369" y="185805"/>
                  </a:lnTo>
                  <a:lnTo>
                    <a:pt x="258369" y="451818"/>
                  </a:lnTo>
                  <a:lnTo>
                    <a:pt x="345120" y="451818"/>
                  </a:lnTo>
                  <a:lnTo>
                    <a:pt x="345120" y="155199"/>
                  </a:lnTo>
                  <a:lnTo>
                    <a:pt x="341452" y="119249"/>
                  </a:lnTo>
                  <a:lnTo>
                    <a:pt x="318367" y="61210"/>
                  </a:lnTo>
                  <a:lnTo>
                    <a:pt x="276110" y="22007"/>
                  </a:lnTo>
                  <a:lnTo>
                    <a:pt x="227015" y="2445"/>
                  </a:lnTo>
                  <a:lnTo>
                    <a:pt x="200747" y="0"/>
                  </a:lnTo>
                  <a:close/>
                </a:path>
              </a:pathLst>
            </a:custGeom>
            <a:solidFill>
              <a:srgbClr val="666C70"/>
            </a:solidFill>
          </p:spPr>
          <p:txBody>
            <a:bodyPr wrap="square" lIns="0" tIns="0" rIns="0" bIns="0" rtlCol="0"/>
            <a:lstStyle/>
            <a:p>
              <a:endParaRPr/>
            </a:p>
          </p:txBody>
        </p:sp>
        <p:sp>
          <p:nvSpPr>
            <p:cNvPr id="65" name="object 25">
              <a:extLst>
                <a:ext uri="{FF2B5EF4-FFF2-40B4-BE49-F238E27FC236}">
                  <a16:creationId xmlns:a16="http://schemas.microsoft.com/office/drawing/2014/main" id="{FCDC1C27-77F9-2C4D-BF76-A724E97EC11C}"/>
                </a:ext>
              </a:extLst>
            </p:cNvPr>
            <p:cNvSpPr/>
            <p:nvPr/>
          </p:nvSpPr>
          <p:spPr>
            <a:xfrm>
              <a:off x="15864965" y="10005705"/>
              <a:ext cx="356870" cy="457200"/>
            </a:xfrm>
            <a:custGeom>
              <a:avLst/>
              <a:gdLst/>
              <a:ahLst/>
              <a:cxnLst/>
              <a:rect l="l" t="t" r="r" b="b"/>
              <a:pathLst>
                <a:path w="356869" h="457200">
                  <a:moveTo>
                    <a:pt x="178162" y="0"/>
                  </a:moveTo>
                  <a:lnTo>
                    <a:pt x="131492" y="6533"/>
                  </a:lnTo>
                  <a:lnTo>
                    <a:pt x="85230" y="26866"/>
                  </a:lnTo>
                  <a:lnTo>
                    <a:pt x="45736" y="63517"/>
                  </a:lnTo>
                  <a:lnTo>
                    <a:pt x="24931" y="98773"/>
                  </a:lnTo>
                  <a:lnTo>
                    <a:pt x="9139" y="143267"/>
                  </a:lnTo>
                  <a:lnTo>
                    <a:pt x="1015" y="198298"/>
                  </a:lnTo>
                  <a:lnTo>
                    <a:pt x="0" y="230003"/>
                  </a:lnTo>
                  <a:lnTo>
                    <a:pt x="1171" y="262780"/>
                  </a:lnTo>
                  <a:lnTo>
                    <a:pt x="10544" y="318663"/>
                  </a:lnTo>
                  <a:lnTo>
                    <a:pt x="27924" y="362890"/>
                  </a:lnTo>
                  <a:lnTo>
                    <a:pt x="50199" y="397716"/>
                  </a:lnTo>
                  <a:lnTo>
                    <a:pt x="85683" y="427299"/>
                  </a:lnTo>
                  <a:lnTo>
                    <a:pt x="93672" y="431620"/>
                  </a:lnTo>
                  <a:lnTo>
                    <a:pt x="101424" y="436106"/>
                  </a:lnTo>
                  <a:lnTo>
                    <a:pt x="141639" y="451180"/>
                  </a:lnTo>
                  <a:lnTo>
                    <a:pt x="191920" y="456980"/>
                  </a:lnTo>
                  <a:lnTo>
                    <a:pt x="235204" y="452793"/>
                  </a:lnTo>
                  <a:lnTo>
                    <a:pt x="275576" y="439366"/>
                  </a:lnTo>
                  <a:lnTo>
                    <a:pt x="313041" y="416700"/>
                  </a:lnTo>
                  <a:lnTo>
                    <a:pt x="347601" y="384794"/>
                  </a:lnTo>
                  <a:lnTo>
                    <a:pt x="333956" y="372763"/>
                  </a:lnTo>
                  <a:lnTo>
                    <a:pt x="190098" y="372763"/>
                  </a:lnTo>
                  <a:lnTo>
                    <a:pt x="168482" y="370988"/>
                  </a:lnTo>
                  <a:lnTo>
                    <a:pt x="131820" y="356790"/>
                  </a:lnTo>
                  <a:lnTo>
                    <a:pt x="103645" y="328775"/>
                  </a:lnTo>
                  <a:lnTo>
                    <a:pt x="88638" y="287910"/>
                  </a:lnTo>
                  <a:lnTo>
                    <a:pt x="86761" y="262630"/>
                  </a:lnTo>
                  <a:lnTo>
                    <a:pt x="356313" y="262630"/>
                  </a:lnTo>
                  <a:lnTo>
                    <a:pt x="356313" y="188769"/>
                  </a:lnTo>
                  <a:lnTo>
                    <a:pt x="86761" y="188769"/>
                  </a:lnTo>
                  <a:lnTo>
                    <a:pt x="89394" y="164221"/>
                  </a:lnTo>
                  <a:lnTo>
                    <a:pt x="102960" y="124696"/>
                  </a:lnTo>
                  <a:lnTo>
                    <a:pt x="142477" y="90598"/>
                  </a:lnTo>
                  <a:lnTo>
                    <a:pt x="178162" y="84227"/>
                  </a:lnTo>
                  <a:lnTo>
                    <a:pt x="329519" y="84227"/>
                  </a:lnTo>
                  <a:lnTo>
                    <a:pt x="326262" y="77827"/>
                  </a:lnTo>
                  <a:lnTo>
                    <a:pt x="303446" y="50312"/>
                  </a:lnTo>
                  <a:lnTo>
                    <a:pt x="276418" y="28621"/>
                  </a:lnTo>
                  <a:lnTo>
                    <a:pt x="246525" y="13007"/>
                  </a:lnTo>
                  <a:lnTo>
                    <a:pt x="213771" y="3467"/>
                  </a:lnTo>
                  <a:lnTo>
                    <a:pt x="178162" y="0"/>
                  </a:lnTo>
                  <a:close/>
                </a:path>
                <a:path w="356869" h="457200">
                  <a:moveTo>
                    <a:pt x="284671" y="329309"/>
                  </a:moveTo>
                  <a:lnTo>
                    <a:pt x="263140" y="348317"/>
                  </a:lnTo>
                  <a:lnTo>
                    <a:pt x="240200" y="361897"/>
                  </a:lnTo>
                  <a:lnTo>
                    <a:pt x="215853" y="370046"/>
                  </a:lnTo>
                  <a:lnTo>
                    <a:pt x="190098" y="372763"/>
                  </a:lnTo>
                  <a:lnTo>
                    <a:pt x="333956" y="372763"/>
                  </a:lnTo>
                  <a:lnTo>
                    <a:pt x="284671" y="329309"/>
                  </a:lnTo>
                  <a:close/>
                </a:path>
                <a:path w="356869" h="457200">
                  <a:moveTo>
                    <a:pt x="329519" y="84227"/>
                  </a:moveTo>
                  <a:lnTo>
                    <a:pt x="178162" y="84227"/>
                  </a:lnTo>
                  <a:lnTo>
                    <a:pt x="196888" y="85820"/>
                  </a:lnTo>
                  <a:lnTo>
                    <a:pt x="213839" y="90598"/>
                  </a:lnTo>
                  <a:lnTo>
                    <a:pt x="253669" y="124696"/>
                  </a:lnTo>
                  <a:lnTo>
                    <a:pt x="267231" y="164221"/>
                  </a:lnTo>
                  <a:lnTo>
                    <a:pt x="269552" y="188769"/>
                  </a:lnTo>
                  <a:lnTo>
                    <a:pt x="356313" y="188769"/>
                  </a:lnTo>
                  <a:lnTo>
                    <a:pt x="352692" y="147059"/>
                  </a:lnTo>
                  <a:lnTo>
                    <a:pt x="342676" y="110077"/>
                  </a:lnTo>
                  <a:lnTo>
                    <a:pt x="329519" y="84227"/>
                  </a:lnTo>
                  <a:close/>
                </a:path>
              </a:pathLst>
            </a:custGeom>
            <a:solidFill>
              <a:srgbClr val="666C70"/>
            </a:solidFill>
          </p:spPr>
          <p:txBody>
            <a:bodyPr wrap="square" lIns="0" tIns="0" rIns="0" bIns="0" rtlCol="0"/>
            <a:lstStyle/>
            <a:p>
              <a:endParaRPr/>
            </a:p>
          </p:txBody>
        </p:sp>
        <p:sp>
          <p:nvSpPr>
            <p:cNvPr id="66" name="object 26">
              <a:extLst>
                <a:ext uri="{FF2B5EF4-FFF2-40B4-BE49-F238E27FC236}">
                  <a16:creationId xmlns:a16="http://schemas.microsoft.com/office/drawing/2014/main" id="{5997C4DC-6184-C545-8877-B65966271CF1}"/>
                </a:ext>
              </a:extLst>
            </p:cNvPr>
            <p:cNvSpPr/>
            <p:nvPr/>
          </p:nvSpPr>
          <p:spPr>
            <a:xfrm>
              <a:off x="16293579" y="9875457"/>
              <a:ext cx="579120" cy="587375"/>
            </a:xfrm>
            <a:custGeom>
              <a:avLst/>
              <a:gdLst/>
              <a:ahLst/>
              <a:cxnLst/>
              <a:rect l="l" t="t" r="r" b="b"/>
              <a:pathLst>
                <a:path w="579119" h="587375">
                  <a:moveTo>
                    <a:pt x="351218" y="207899"/>
                  </a:moveTo>
                  <a:lnTo>
                    <a:pt x="320408" y="176263"/>
                  </a:lnTo>
                  <a:lnTo>
                    <a:pt x="284632" y="151701"/>
                  </a:lnTo>
                  <a:lnTo>
                    <a:pt x="243332" y="136055"/>
                  </a:lnTo>
                  <a:lnTo>
                    <a:pt x="195999" y="130251"/>
                  </a:lnTo>
                  <a:lnTo>
                    <a:pt x="158877" y="133235"/>
                  </a:lnTo>
                  <a:lnTo>
                    <a:pt x="91668" y="159689"/>
                  </a:lnTo>
                  <a:lnTo>
                    <a:pt x="61595" y="183134"/>
                  </a:lnTo>
                  <a:lnTo>
                    <a:pt x="35267" y="214630"/>
                  </a:lnTo>
                  <a:lnTo>
                    <a:pt x="16230" y="254508"/>
                  </a:lnTo>
                  <a:lnTo>
                    <a:pt x="4470" y="302755"/>
                  </a:lnTo>
                  <a:lnTo>
                    <a:pt x="0" y="359397"/>
                  </a:lnTo>
                  <a:lnTo>
                    <a:pt x="4470" y="415417"/>
                  </a:lnTo>
                  <a:lnTo>
                    <a:pt x="16217" y="463105"/>
                  </a:lnTo>
                  <a:lnTo>
                    <a:pt x="35242" y="502475"/>
                  </a:lnTo>
                  <a:lnTo>
                    <a:pt x="61531" y="533501"/>
                  </a:lnTo>
                  <a:lnTo>
                    <a:pt x="91605" y="557009"/>
                  </a:lnTo>
                  <a:lnTo>
                    <a:pt x="158737" y="583882"/>
                  </a:lnTo>
                  <a:lnTo>
                    <a:pt x="195821" y="587248"/>
                  </a:lnTo>
                  <a:lnTo>
                    <a:pt x="220268" y="585495"/>
                  </a:lnTo>
                  <a:lnTo>
                    <a:pt x="264629" y="574167"/>
                  </a:lnTo>
                  <a:lnTo>
                    <a:pt x="303085" y="553326"/>
                  </a:lnTo>
                  <a:lnTo>
                    <a:pt x="336423" y="526161"/>
                  </a:lnTo>
                  <a:lnTo>
                    <a:pt x="351218" y="510260"/>
                  </a:lnTo>
                  <a:lnTo>
                    <a:pt x="287045" y="451269"/>
                  </a:lnTo>
                  <a:lnTo>
                    <a:pt x="269214" y="471322"/>
                  </a:lnTo>
                  <a:lnTo>
                    <a:pt x="248627" y="485775"/>
                  </a:lnTo>
                  <a:lnTo>
                    <a:pt x="225285" y="494626"/>
                  </a:lnTo>
                  <a:lnTo>
                    <a:pt x="199186" y="497852"/>
                  </a:lnTo>
                  <a:lnTo>
                    <a:pt x="150634" y="490016"/>
                  </a:lnTo>
                  <a:lnTo>
                    <a:pt x="115709" y="464324"/>
                  </a:lnTo>
                  <a:lnTo>
                    <a:pt x="94411" y="420776"/>
                  </a:lnTo>
                  <a:lnTo>
                    <a:pt x="86766" y="359397"/>
                  </a:lnTo>
                  <a:lnTo>
                    <a:pt x="94411" y="297611"/>
                  </a:lnTo>
                  <a:lnTo>
                    <a:pt x="115709" y="253720"/>
                  </a:lnTo>
                  <a:lnTo>
                    <a:pt x="150634" y="227736"/>
                  </a:lnTo>
                  <a:lnTo>
                    <a:pt x="199199" y="219646"/>
                  </a:lnTo>
                  <a:lnTo>
                    <a:pt x="225298" y="223227"/>
                  </a:lnTo>
                  <a:lnTo>
                    <a:pt x="248653" y="232257"/>
                  </a:lnTo>
                  <a:lnTo>
                    <a:pt x="269240" y="246735"/>
                  </a:lnTo>
                  <a:lnTo>
                    <a:pt x="287070" y="266649"/>
                  </a:lnTo>
                  <a:lnTo>
                    <a:pt x="351218" y="207899"/>
                  </a:lnTo>
                  <a:close/>
                </a:path>
                <a:path w="579119" h="587375">
                  <a:moveTo>
                    <a:pt x="579094" y="135851"/>
                  </a:moveTo>
                  <a:lnTo>
                    <a:pt x="515785" y="135851"/>
                  </a:lnTo>
                  <a:lnTo>
                    <a:pt x="515785" y="0"/>
                  </a:lnTo>
                  <a:lnTo>
                    <a:pt x="429044" y="0"/>
                  </a:lnTo>
                  <a:lnTo>
                    <a:pt x="429044" y="135851"/>
                  </a:lnTo>
                  <a:lnTo>
                    <a:pt x="385483" y="135851"/>
                  </a:lnTo>
                  <a:lnTo>
                    <a:pt x="385483" y="204584"/>
                  </a:lnTo>
                  <a:lnTo>
                    <a:pt x="429044" y="204584"/>
                  </a:lnTo>
                  <a:lnTo>
                    <a:pt x="429044" y="472147"/>
                  </a:lnTo>
                  <a:lnTo>
                    <a:pt x="430911" y="496989"/>
                  </a:lnTo>
                  <a:lnTo>
                    <a:pt x="445871" y="537362"/>
                  </a:lnTo>
                  <a:lnTo>
                    <a:pt x="474560" y="565645"/>
                  </a:lnTo>
                  <a:lnTo>
                    <a:pt x="511975" y="580250"/>
                  </a:lnTo>
                  <a:lnTo>
                    <a:pt x="533793" y="582079"/>
                  </a:lnTo>
                  <a:lnTo>
                    <a:pt x="579094" y="582079"/>
                  </a:lnTo>
                  <a:lnTo>
                    <a:pt x="579094" y="497852"/>
                  </a:lnTo>
                  <a:lnTo>
                    <a:pt x="546620" y="497852"/>
                  </a:lnTo>
                  <a:lnTo>
                    <a:pt x="532803" y="496125"/>
                  </a:lnTo>
                  <a:lnTo>
                    <a:pt x="523062" y="490016"/>
                  </a:lnTo>
                  <a:lnTo>
                    <a:pt x="517385" y="479564"/>
                  </a:lnTo>
                  <a:lnTo>
                    <a:pt x="515785" y="464743"/>
                  </a:lnTo>
                  <a:lnTo>
                    <a:pt x="515785" y="204584"/>
                  </a:lnTo>
                  <a:lnTo>
                    <a:pt x="579094" y="204584"/>
                  </a:lnTo>
                  <a:lnTo>
                    <a:pt x="579094" y="135851"/>
                  </a:lnTo>
                  <a:close/>
                </a:path>
              </a:pathLst>
            </a:custGeom>
            <a:solidFill>
              <a:srgbClr val="666C70"/>
            </a:solidFill>
          </p:spPr>
          <p:txBody>
            <a:bodyPr wrap="square" lIns="0" tIns="0" rIns="0" bIns="0" rtlCol="0"/>
            <a:lstStyle/>
            <a:p>
              <a:endParaRPr/>
            </a:p>
          </p:txBody>
        </p:sp>
        <p:sp>
          <p:nvSpPr>
            <p:cNvPr id="67" name="object 27">
              <a:extLst>
                <a:ext uri="{FF2B5EF4-FFF2-40B4-BE49-F238E27FC236}">
                  <a16:creationId xmlns:a16="http://schemas.microsoft.com/office/drawing/2014/main" id="{F79664BF-4F68-BE4D-AC42-A593039C426B}"/>
                </a:ext>
              </a:extLst>
            </p:cNvPr>
            <p:cNvSpPr/>
            <p:nvPr/>
          </p:nvSpPr>
          <p:spPr>
            <a:xfrm>
              <a:off x="16928115" y="10005701"/>
              <a:ext cx="347980" cy="457200"/>
            </a:xfrm>
            <a:custGeom>
              <a:avLst/>
              <a:gdLst/>
              <a:ahLst/>
              <a:cxnLst/>
              <a:rect l="l" t="t" r="r" b="b"/>
              <a:pathLst>
                <a:path w="347980" h="457200">
                  <a:moveTo>
                    <a:pt x="336924" y="84227"/>
                  </a:moveTo>
                  <a:lnTo>
                    <a:pt x="172267" y="84227"/>
                  </a:lnTo>
                  <a:lnTo>
                    <a:pt x="211382" y="87176"/>
                  </a:lnTo>
                  <a:lnTo>
                    <a:pt x="239202" y="97735"/>
                  </a:lnTo>
                  <a:lnTo>
                    <a:pt x="255720" y="115903"/>
                  </a:lnTo>
                  <a:lnTo>
                    <a:pt x="260934" y="141681"/>
                  </a:lnTo>
                  <a:lnTo>
                    <a:pt x="260934" y="188769"/>
                  </a:lnTo>
                  <a:lnTo>
                    <a:pt x="140665" y="188769"/>
                  </a:lnTo>
                  <a:lnTo>
                    <a:pt x="108203" y="191510"/>
                  </a:lnTo>
                  <a:lnTo>
                    <a:pt x="55754" y="210853"/>
                  </a:lnTo>
                  <a:lnTo>
                    <a:pt x="20125" y="247148"/>
                  </a:lnTo>
                  <a:lnTo>
                    <a:pt x="2236" y="293787"/>
                  </a:lnTo>
                  <a:lnTo>
                    <a:pt x="0" y="320733"/>
                  </a:lnTo>
                  <a:lnTo>
                    <a:pt x="2575" y="348859"/>
                  </a:lnTo>
                  <a:lnTo>
                    <a:pt x="23178" y="397215"/>
                  </a:lnTo>
                  <a:lnTo>
                    <a:pt x="62841" y="434419"/>
                  </a:lnTo>
                  <a:lnTo>
                    <a:pt x="118619" y="454191"/>
                  </a:lnTo>
                  <a:lnTo>
                    <a:pt x="152738" y="456991"/>
                  </a:lnTo>
                  <a:lnTo>
                    <a:pt x="173602" y="456290"/>
                  </a:lnTo>
                  <a:lnTo>
                    <a:pt x="221825" y="445808"/>
                  </a:lnTo>
                  <a:lnTo>
                    <a:pt x="252414" y="422932"/>
                  </a:lnTo>
                  <a:lnTo>
                    <a:pt x="259290" y="412291"/>
                  </a:lnTo>
                  <a:lnTo>
                    <a:pt x="347696" y="412291"/>
                  </a:lnTo>
                  <a:lnTo>
                    <a:pt x="347696" y="372773"/>
                  </a:lnTo>
                  <a:lnTo>
                    <a:pt x="163356" y="372773"/>
                  </a:lnTo>
                  <a:lnTo>
                    <a:pt x="143197" y="371670"/>
                  </a:lnTo>
                  <a:lnTo>
                    <a:pt x="101201" y="355130"/>
                  </a:lnTo>
                  <a:lnTo>
                    <a:pt x="81599" y="316409"/>
                  </a:lnTo>
                  <a:lnTo>
                    <a:pt x="85963" y="293523"/>
                  </a:lnTo>
                  <a:lnTo>
                    <a:pt x="99932" y="276931"/>
                  </a:lnTo>
                  <a:lnTo>
                    <a:pt x="123504" y="266633"/>
                  </a:lnTo>
                  <a:lnTo>
                    <a:pt x="156675" y="262630"/>
                  </a:lnTo>
                  <a:lnTo>
                    <a:pt x="347696" y="262630"/>
                  </a:lnTo>
                  <a:lnTo>
                    <a:pt x="347696" y="147032"/>
                  </a:lnTo>
                  <a:lnTo>
                    <a:pt x="344291" y="109203"/>
                  </a:lnTo>
                  <a:lnTo>
                    <a:pt x="336924" y="84227"/>
                  </a:lnTo>
                  <a:close/>
                </a:path>
                <a:path w="347980" h="457200">
                  <a:moveTo>
                    <a:pt x="347696" y="412291"/>
                  </a:moveTo>
                  <a:lnTo>
                    <a:pt x="260934" y="412291"/>
                  </a:lnTo>
                  <a:lnTo>
                    <a:pt x="260934" y="451818"/>
                  </a:lnTo>
                  <a:lnTo>
                    <a:pt x="347696" y="451818"/>
                  </a:lnTo>
                  <a:lnTo>
                    <a:pt x="347696" y="412291"/>
                  </a:lnTo>
                  <a:close/>
                </a:path>
                <a:path w="347980" h="457200">
                  <a:moveTo>
                    <a:pt x="347696" y="262630"/>
                  </a:moveTo>
                  <a:lnTo>
                    <a:pt x="260934" y="262630"/>
                  </a:lnTo>
                  <a:lnTo>
                    <a:pt x="260934" y="294891"/>
                  </a:lnTo>
                  <a:lnTo>
                    <a:pt x="259659" y="317802"/>
                  </a:lnTo>
                  <a:lnTo>
                    <a:pt x="240505" y="359434"/>
                  </a:lnTo>
                  <a:lnTo>
                    <a:pt x="188657" y="372257"/>
                  </a:lnTo>
                  <a:lnTo>
                    <a:pt x="163356" y="372773"/>
                  </a:lnTo>
                  <a:lnTo>
                    <a:pt x="347696" y="372773"/>
                  </a:lnTo>
                  <a:lnTo>
                    <a:pt x="347696" y="262630"/>
                  </a:lnTo>
                  <a:close/>
                </a:path>
                <a:path w="347980" h="457200">
                  <a:moveTo>
                    <a:pt x="167984" y="0"/>
                  </a:moveTo>
                  <a:lnTo>
                    <a:pt x="122660" y="3422"/>
                  </a:lnTo>
                  <a:lnTo>
                    <a:pt x="83209" y="15392"/>
                  </a:lnTo>
                  <a:lnTo>
                    <a:pt x="49636" y="35913"/>
                  </a:lnTo>
                  <a:lnTo>
                    <a:pt x="21946" y="64992"/>
                  </a:lnTo>
                  <a:lnTo>
                    <a:pt x="90227" y="118792"/>
                  </a:lnTo>
                  <a:lnTo>
                    <a:pt x="96372" y="109768"/>
                  </a:lnTo>
                  <a:lnTo>
                    <a:pt x="103559" y="102153"/>
                  </a:lnTo>
                  <a:lnTo>
                    <a:pt x="143216" y="85955"/>
                  </a:lnTo>
                  <a:lnTo>
                    <a:pt x="172267" y="84227"/>
                  </a:lnTo>
                  <a:lnTo>
                    <a:pt x="336924" y="84227"/>
                  </a:lnTo>
                  <a:lnTo>
                    <a:pt x="334908" y="77391"/>
                  </a:lnTo>
                  <a:lnTo>
                    <a:pt x="298200" y="31821"/>
                  </a:lnTo>
                  <a:lnTo>
                    <a:pt x="241302" y="7531"/>
                  </a:lnTo>
                  <a:lnTo>
                    <a:pt x="206693" y="1670"/>
                  </a:lnTo>
                  <a:lnTo>
                    <a:pt x="167984" y="0"/>
                  </a:lnTo>
                  <a:close/>
                </a:path>
              </a:pathLst>
            </a:custGeom>
            <a:solidFill>
              <a:srgbClr val="666C70"/>
            </a:solidFill>
          </p:spPr>
          <p:txBody>
            <a:bodyPr wrap="square" lIns="0" tIns="0" rIns="0" bIns="0" rtlCol="0"/>
            <a:lstStyle/>
            <a:p>
              <a:endParaRPr/>
            </a:p>
          </p:txBody>
        </p:sp>
      </p:grpSp>
      <p:pic>
        <p:nvPicPr>
          <p:cNvPr id="2" name="Picture 4">
            <a:extLst>
              <a:ext uri="{FF2B5EF4-FFF2-40B4-BE49-F238E27FC236}">
                <a16:creationId xmlns:a16="http://schemas.microsoft.com/office/drawing/2014/main" id="{CE0CB4BC-7F84-48FA-7A8B-39814ADC2E5E}"/>
              </a:ext>
            </a:extLst>
          </p:cNvPr>
          <p:cNvPicPr>
            <a:picLocks noChangeAspect="1"/>
          </p:cNvPicPr>
          <p:nvPr/>
        </p:nvPicPr>
        <p:blipFill>
          <a:blip r:embed="rId7"/>
          <a:stretch>
            <a:fillRect/>
          </a:stretch>
        </p:blipFill>
        <p:spPr>
          <a:xfrm>
            <a:off x="191477" y="-66660"/>
            <a:ext cx="2313354" cy="1308700"/>
          </a:xfrm>
          <a:prstGeom prst="rect">
            <a:avLst/>
          </a:prstGeom>
        </p:spPr>
      </p:pic>
    </p:spTree>
    <p:extLst>
      <p:ext uri="{BB962C8B-B14F-4D97-AF65-F5344CB8AC3E}">
        <p14:creationId xmlns:p14="http://schemas.microsoft.com/office/powerpoint/2010/main" val="35505649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1EC620D-BC02-0828-D016-889A74CCC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507" y="1124913"/>
            <a:ext cx="8617144" cy="4855025"/>
          </a:xfrm>
          <a:prstGeom prst="rect">
            <a:avLst/>
          </a:prstGeom>
        </p:spPr>
      </p:pic>
      <p:pic>
        <p:nvPicPr>
          <p:cNvPr id="2" name="Picture 4">
            <a:extLst>
              <a:ext uri="{FF2B5EF4-FFF2-40B4-BE49-F238E27FC236}">
                <a16:creationId xmlns:a16="http://schemas.microsoft.com/office/drawing/2014/main" id="{C9C3BC7F-FDF0-FD35-672B-190A769D5192}"/>
              </a:ext>
            </a:extLst>
          </p:cNvPr>
          <p:cNvPicPr>
            <a:picLocks noChangeAspect="1"/>
          </p:cNvPicPr>
          <p:nvPr/>
        </p:nvPicPr>
        <p:blipFill>
          <a:blip r:embed="rId3"/>
          <a:stretch>
            <a:fillRect/>
          </a:stretch>
        </p:blipFill>
        <p:spPr>
          <a:xfrm>
            <a:off x="0" y="-27597"/>
            <a:ext cx="2037261" cy="1152510"/>
          </a:xfrm>
          <a:prstGeom prst="rect">
            <a:avLst/>
          </a:prstGeom>
        </p:spPr>
      </p:pic>
    </p:spTree>
    <p:extLst>
      <p:ext uri="{BB962C8B-B14F-4D97-AF65-F5344CB8AC3E}">
        <p14:creationId xmlns:p14="http://schemas.microsoft.com/office/powerpoint/2010/main" val="2327152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920" y="474853"/>
            <a:ext cx="9826161" cy="576025"/>
          </a:xfrm>
        </p:spPr>
        <p:txBody>
          <a:bodyPr/>
          <a:lstStyle/>
          <a:p>
            <a:pPr algn="ctr"/>
            <a:r>
              <a:rPr lang="es-CO">
                <a:solidFill>
                  <a:schemeClr val="tx1"/>
                </a:solidFill>
                <a:latin typeface="Calibri  "/>
              </a:rPr>
              <a:t>SISTEMA CENTRALIZADO DE 5 A 9 USUARIOS (5 kW)</a:t>
            </a:r>
          </a:p>
        </p:txBody>
      </p:sp>
      <p:pic>
        <p:nvPicPr>
          <p:cNvPr id="6" name="Picture 5"/>
          <p:cNvPicPr>
            <a:picLocks noChangeAspect="1"/>
          </p:cNvPicPr>
          <p:nvPr/>
        </p:nvPicPr>
        <p:blipFill>
          <a:blip r:embed="rId2"/>
          <a:stretch>
            <a:fillRect/>
          </a:stretch>
        </p:blipFill>
        <p:spPr>
          <a:xfrm>
            <a:off x="361955" y="1300470"/>
            <a:ext cx="5260170" cy="2630085"/>
          </a:xfrm>
          <a:prstGeom prst="rect">
            <a:avLst/>
          </a:prstGeom>
        </p:spPr>
      </p:pic>
      <p:pic>
        <p:nvPicPr>
          <p:cNvPr id="7" name="Picture 6"/>
          <p:cNvPicPr>
            <a:picLocks noChangeAspect="1"/>
          </p:cNvPicPr>
          <p:nvPr/>
        </p:nvPicPr>
        <p:blipFill>
          <a:blip r:embed="rId3"/>
          <a:stretch>
            <a:fillRect/>
          </a:stretch>
        </p:blipFill>
        <p:spPr>
          <a:xfrm>
            <a:off x="5642760" y="2043679"/>
            <a:ext cx="6412122" cy="3174663"/>
          </a:xfrm>
          <a:prstGeom prst="rect">
            <a:avLst/>
          </a:prstGeom>
        </p:spPr>
      </p:pic>
      <p:pic>
        <p:nvPicPr>
          <p:cNvPr id="8" name="Picture 1" descr="page2image2038784864">
            <a:extLst>
              <a:ext uri="{FF2B5EF4-FFF2-40B4-BE49-F238E27FC236}">
                <a16:creationId xmlns:a16="http://schemas.microsoft.com/office/drawing/2014/main" id="{623885EF-21BD-BE73-9F74-9B7CF6E375E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69147" y="4180147"/>
            <a:ext cx="4845785" cy="236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087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319" y="474853"/>
            <a:ext cx="9998825" cy="915035"/>
          </a:xfrm>
        </p:spPr>
        <p:txBody>
          <a:bodyPr/>
          <a:lstStyle/>
          <a:p>
            <a:r>
              <a:rPr lang="es-MX"/>
              <a:t>DESCRIPCIÓN SITEMA 10 KW (11 a 24 Usuarios)</a:t>
            </a:r>
            <a:endParaRPr lang="es-CO"/>
          </a:p>
        </p:txBody>
      </p:sp>
      <p:sp>
        <p:nvSpPr>
          <p:cNvPr id="3" name="Marcador de texto 2"/>
          <p:cNvSpPr>
            <a:spLocks noGrp="1"/>
          </p:cNvSpPr>
          <p:nvPr>
            <p:ph type="body" sz="quarter" idx="10"/>
          </p:nvPr>
        </p:nvSpPr>
        <p:spPr>
          <a:xfrm>
            <a:off x="655320" y="1389888"/>
            <a:ext cx="10884408" cy="4225925"/>
          </a:xfrm>
        </p:spPr>
        <p:txBody>
          <a:bodyPr>
            <a:normAutofit lnSpcReduction="10000"/>
          </a:bodyPr>
          <a:lstStyle/>
          <a:p>
            <a:r>
              <a:rPr lang="es-MX"/>
              <a:t>Número de Módulos Fotovoltaicos: 18 x 545 </a:t>
            </a:r>
            <a:r>
              <a:rPr lang="es-MX" err="1"/>
              <a:t>Wp</a:t>
            </a:r>
            <a:endParaRPr lang="es-MX"/>
          </a:p>
          <a:p>
            <a:r>
              <a:rPr lang="es-MX"/>
              <a:t>Número de Inversores: 2 </a:t>
            </a:r>
            <a:r>
              <a:rPr lang="es-MX" err="1"/>
              <a:t>Und</a:t>
            </a:r>
            <a:r>
              <a:rPr lang="es-MX"/>
              <a:t> X 5 </a:t>
            </a:r>
            <a:r>
              <a:rPr lang="es-MX" err="1"/>
              <a:t>Kw</a:t>
            </a:r>
            <a:r>
              <a:rPr lang="es-MX"/>
              <a:t> 48 V / 230 V</a:t>
            </a:r>
          </a:p>
          <a:p>
            <a:r>
              <a:rPr lang="es-MX"/>
              <a:t>Número de Reguladores: 6 </a:t>
            </a:r>
            <a:r>
              <a:rPr lang="es-MX" err="1"/>
              <a:t>Und</a:t>
            </a:r>
            <a:r>
              <a:rPr lang="es-MX"/>
              <a:t> X 250 V/ 60 A</a:t>
            </a:r>
          </a:p>
          <a:p>
            <a:r>
              <a:rPr lang="es-MX"/>
              <a:t>Número de Baterías de Litio: 6 </a:t>
            </a:r>
            <a:r>
              <a:rPr lang="es-MX" err="1"/>
              <a:t>Und</a:t>
            </a:r>
            <a:r>
              <a:rPr lang="es-MX"/>
              <a:t> X 120 Ah / 48 V</a:t>
            </a:r>
          </a:p>
          <a:p>
            <a:r>
              <a:rPr lang="es-MX"/>
              <a:t>Número de Autotransformador: 1 </a:t>
            </a:r>
            <a:r>
              <a:rPr lang="es-MX" err="1"/>
              <a:t>Und</a:t>
            </a:r>
            <a:r>
              <a:rPr lang="es-MX"/>
              <a:t> 230 V/ 120 V – 230 V</a:t>
            </a:r>
          </a:p>
          <a:p>
            <a:r>
              <a:rPr lang="es-MX"/>
              <a:t>Incluye Sistema de Gestión de energía</a:t>
            </a:r>
          </a:p>
          <a:p>
            <a:r>
              <a:rPr lang="es-MX"/>
              <a:t>Incluye Estación </a:t>
            </a:r>
            <a:r>
              <a:rPr lang="es-MX" err="1"/>
              <a:t>Metereologíca</a:t>
            </a:r>
            <a:endParaRPr lang="es-MX"/>
          </a:p>
          <a:p>
            <a:r>
              <a:rPr lang="es-MX"/>
              <a:t>Número de Redes de Distribución: Acorde a la localidad</a:t>
            </a:r>
          </a:p>
          <a:p>
            <a:r>
              <a:rPr lang="es-MX"/>
              <a:t>Número de Acometidas Internas: Acorde a la Localidad</a:t>
            </a:r>
          </a:p>
          <a:p>
            <a:endParaRPr lang="es-CO"/>
          </a:p>
        </p:txBody>
      </p:sp>
    </p:spTree>
    <p:extLst>
      <p:ext uri="{BB962C8B-B14F-4D97-AF65-F5344CB8AC3E}">
        <p14:creationId xmlns:p14="http://schemas.microsoft.com/office/powerpoint/2010/main" val="186814573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page2image2038784864">
            <a:extLst>
              <a:ext uri="{FF2B5EF4-FFF2-40B4-BE49-F238E27FC236}">
                <a16:creationId xmlns:a16="http://schemas.microsoft.com/office/drawing/2014/main" id="{623885EF-21BD-BE73-9F74-9B7CF6E375E5}"/>
              </a:ext>
            </a:extLst>
          </p:cNvPr>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133486" y="4463994"/>
            <a:ext cx="4509863" cy="2198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7040892" y="1613776"/>
            <a:ext cx="4109328" cy="4799784"/>
          </a:xfrm>
          <a:prstGeom prst="rect">
            <a:avLst/>
          </a:prstGeom>
        </p:spPr>
      </p:pic>
      <p:pic>
        <p:nvPicPr>
          <p:cNvPr id="4" name="Picture 3"/>
          <p:cNvPicPr>
            <a:picLocks noChangeAspect="1"/>
          </p:cNvPicPr>
          <p:nvPr/>
        </p:nvPicPr>
        <p:blipFill>
          <a:blip r:embed="rId4"/>
          <a:stretch>
            <a:fillRect/>
          </a:stretch>
        </p:blipFill>
        <p:spPr>
          <a:xfrm>
            <a:off x="1182920" y="1208016"/>
            <a:ext cx="4571278" cy="2805652"/>
          </a:xfrm>
          <a:prstGeom prst="rect">
            <a:avLst/>
          </a:prstGeom>
        </p:spPr>
      </p:pic>
      <p:sp>
        <p:nvSpPr>
          <p:cNvPr id="8" name="Title 1"/>
          <p:cNvSpPr>
            <a:spLocks noGrp="1"/>
          </p:cNvSpPr>
          <p:nvPr>
            <p:ph type="title"/>
          </p:nvPr>
        </p:nvSpPr>
        <p:spPr>
          <a:xfrm>
            <a:off x="1182920" y="474853"/>
            <a:ext cx="9967300" cy="576025"/>
          </a:xfrm>
        </p:spPr>
        <p:txBody>
          <a:bodyPr/>
          <a:lstStyle/>
          <a:p>
            <a:pPr algn="ctr"/>
            <a:r>
              <a:rPr lang="es-CO">
                <a:solidFill>
                  <a:schemeClr val="tx1"/>
                </a:solidFill>
                <a:latin typeface="Calibri  "/>
              </a:rPr>
              <a:t>SISTEMA CENTRALIZADO DE 10 A 25 USUARIOS (10 kW)</a:t>
            </a:r>
          </a:p>
        </p:txBody>
      </p:sp>
    </p:spTree>
    <p:extLst>
      <p:ext uri="{BB962C8B-B14F-4D97-AF65-F5344CB8AC3E}">
        <p14:creationId xmlns:p14="http://schemas.microsoft.com/office/powerpoint/2010/main" val="23390583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319" y="474853"/>
            <a:ext cx="9998825" cy="915035"/>
          </a:xfrm>
        </p:spPr>
        <p:txBody>
          <a:bodyPr/>
          <a:lstStyle/>
          <a:p>
            <a:r>
              <a:rPr lang="es-MX"/>
              <a:t>DESCRIPCIÓN SITEMA 10 KW (5 a 10 Usuarios)</a:t>
            </a:r>
            <a:endParaRPr lang="es-CO"/>
          </a:p>
        </p:txBody>
      </p:sp>
      <p:sp>
        <p:nvSpPr>
          <p:cNvPr id="3" name="Marcador de texto 2"/>
          <p:cNvSpPr>
            <a:spLocks noGrp="1"/>
          </p:cNvSpPr>
          <p:nvPr>
            <p:ph type="body" sz="quarter" idx="10"/>
          </p:nvPr>
        </p:nvSpPr>
        <p:spPr>
          <a:xfrm>
            <a:off x="655320" y="1389888"/>
            <a:ext cx="10884408" cy="4225925"/>
          </a:xfrm>
        </p:spPr>
        <p:txBody>
          <a:bodyPr>
            <a:normAutofit lnSpcReduction="10000"/>
          </a:bodyPr>
          <a:lstStyle/>
          <a:p>
            <a:r>
              <a:rPr lang="es-MX"/>
              <a:t>Número de Módulos Fotovoltaicos: 9 x 545 </a:t>
            </a:r>
            <a:r>
              <a:rPr lang="es-MX" err="1"/>
              <a:t>Wp</a:t>
            </a:r>
            <a:endParaRPr lang="es-MX"/>
          </a:p>
          <a:p>
            <a:r>
              <a:rPr lang="es-MX"/>
              <a:t>Número de Inversores: 1 </a:t>
            </a:r>
            <a:r>
              <a:rPr lang="es-MX" err="1"/>
              <a:t>Und</a:t>
            </a:r>
            <a:r>
              <a:rPr lang="es-MX"/>
              <a:t> X 5 </a:t>
            </a:r>
            <a:r>
              <a:rPr lang="es-MX" err="1"/>
              <a:t>Kw</a:t>
            </a:r>
            <a:r>
              <a:rPr lang="es-MX"/>
              <a:t> 48 V / 230 V</a:t>
            </a:r>
          </a:p>
          <a:p>
            <a:r>
              <a:rPr lang="es-MX"/>
              <a:t>Número de Reguladores: 3 </a:t>
            </a:r>
            <a:r>
              <a:rPr lang="es-MX" err="1"/>
              <a:t>Und</a:t>
            </a:r>
            <a:r>
              <a:rPr lang="es-MX"/>
              <a:t> X 250 V/ 60 A</a:t>
            </a:r>
          </a:p>
          <a:p>
            <a:r>
              <a:rPr lang="es-MX"/>
              <a:t>Número de Baterías de Litio: 3 </a:t>
            </a:r>
            <a:r>
              <a:rPr lang="es-MX" err="1"/>
              <a:t>Und</a:t>
            </a:r>
            <a:r>
              <a:rPr lang="es-MX"/>
              <a:t> X 120 Ah / 48 V</a:t>
            </a:r>
          </a:p>
          <a:p>
            <a:r>
              <a:rPr lang="es-MX"/>
              <a:t>Número de Autotransformador: 1 </a:t>
            </a:r>
            <a:r>
              <a:rPr lang="es-MX" err="1"/>
              <a:t>Und</a:t>
            </a:r>
            <a:r>
              <a:rPr lang="es-MX"/>
              <a:t> 230 V/ 120 V – 230 V</a:t>
            </a:r>
          </a:p>
          <a:p>
            <a:r>
              <a:rPr lang="es-MX"/>
              <a:t>Incluye Sistema de Gestión de energía</a:t>
            </a:r>
          </a:p>
          <a:p>
            <a:r>
              <a:rPr lang="es-MX"/>
              <a:t>Incluye Estación </a:t>
            </a:r>
            <a:r>
              <a:rPr lang="es-MX" err="1"/>
              <a:t>Metereologíca</a:t>
            </a:r>
            <a:endParaRPr lang="es-MX"/>
          </a:p>
          <a:p>
            <a:r>
              <a:rPr lang="es-MX"/>
              <a:t>Número de Redes de Distribución: Acorde a la localidad</a:t>
            </a:r>
          </a:p>
          <a:p>
            <a:r>
              <a:rPr lang="es-MX"/>
              <a:t>Número de Acometidas Internas: Acorde a la Localidad</a:t>
            </a:r>
          </a:p>
          <a:p>
            <a:endParaRPr lang="es-CO"/>
          </a:p>
        </p:txBody>
      </p:sp>
    </p:spTree>
    <p:extLst>
      <p:ext uri="{BB962C8B-B14F-4D97-AF65-F5344CB8AC3E}">
        <p14:creationId xmlns:p14="http://schemas.microsoft.com/office/powerpoint/2010/main" val="37875189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9A519C-4A11-2C37-24DA-22F59A17A480}"/>
              </a:ext>
            </a:extLst>
          </p:cNvPr>
          <p:cNvPicPr>
            <a:picLocks noChangeAspect="1"/>
          </p:cNvPicPr>
          <p:nvPr/>
        </p:nvPicPr>
        <p:blipFill rotWithShape="1">
          <a:blip r:embed="rId2"/>
          <a:srcRect l="10176" t="268" r="10309"/>
          <a:stretch/>
        </p:blipFill>
        <p:spPr>
          <a:xfrm>
            <a:off x="2400242" y="1091822"/>
            <a:ext cx="7559951" cy="5331102"/>
          </a:xfrm>
          <a:prstGeom prst="rect">
            <a:avLst/>
          </a:prstGeom>
        </p:spPr>
      </p:pic>
      <p:pic>
        <p:nvPicPr>
          <p:cNvPr id="2" name="Picture 4">
            <a:extLst>
              <a:ext uri="{FF2B5EF4-FFF2-40B4-BE49-F238E27FC236}">
                <a16:creationId xmlns:a16="http://schemas.microsoft.com/office/drawing/2014/main" id="{CEA90501-8A2B-A11A-C84F-703F6993A582}"/>
              </a:ext>
            </a:extLst>
          </p:cNvPr>
          <p:cNvPicPr>
            <a:picLocks noChangeAspect="1"/>
          </p:cNvPicPr>
          <p:nvPr/>
        </p:nvPicPr>
        <p:blipFill>
          <a:blip r:embed="rId3"/>
          <a:stretch>
            <a:fillRect/>
          </a:stretch>
        </p:blipFill>
        <p:spPr>
          <a:xfrm>
            <a:off x="0" y="-61887"/>
            <a:ext cx="1706879" cy="965608"/>
          </a:xfrm>
          <a:prstGeom prst="rect">
            <a:avLst/>
          </a:prstGeom>
        </p:spPr>
      </p:pic>
      <p:sp>
        <p:nvSpPr>
          <p:cNvPr id="5" name="Title 1"/>
          <p:cNvSpPr>
            <a:spLocks noGrp="1"/>
          </p:cNvSpPr>
          <p:nvPr>
            <p:ph type="title"/>
          </p:nvPr>
        </p:nvSpPr>
        <p:spPr>
          <a:xfrm>
            <a:off x="1182920" y="474853"/>
            <a:ext cx="9967300" cy="576025"/>
          </a:xfrm>
        </p:spPr>
        <p:txBody>
          <a:bodyPr/>
          <a:lstStyle/>
          <a:p>
            <a:pPr algn="ctr"/>
            <a:r>
              <a:rPr lang="es-CO">
                <a:solidFill>
                  <a:schemeClr val="tx1"/>
                </a:solidFill>
                <a:latin typeface="Calibri  "/>
              </a:rPr>
              <a:t>EJEMPLO SISTEMA CENTRALIZADO</a:t>
            </a:r>
          </a:p>
        </p:txBody>
      </p:sp>
    </p:spTree>
    <p:extLst>
      <p:ext uri="{BB962C8B-B14F-4D97-AF65-F5344CB8AC3E}">
        <p14:creationId xmlns:p14="http://schemas.microsoft.com/office/powerpoint/2010/main" val="293132000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007493-6822-00CE-55CC-8695B7074381}"/>
              </a:ext>
            </a:extLst>
          </p:cNvPr>
          <p:cNvSpPr>
            <a:spLocks noGrp="1"/>
          </p:cNvSpPr>
          <p:nvPr>
            <p:ph type="title"/>
          </p:nvPr>
        </p:nvSpPr>
        <p:spPr>
          <a:xfrm>
            <a:off x="2219160" y="383414"/>
            <a:ext cx="7753680" cy="520308"/>
          </a:xfrm>
        </p:spPr>
        <p:txBody>
          <a:bodyPr/>
          <a:lstStyle/>
          <a:p>
            <a:pPr algn="ctr"/>
            <a:r>
              <a:rPr lang="es-CO">
                <a:solidFill>
                  <a:schemeClr val="tx1"/>
                </a:solidFill>
                <a:latin typeface="Calibri  "/>
              </a:rPr>
              <a:t>VENTAJAS DEL SISTEMA DE MICROREDES</a:t>
            </a:r>
          </a:p>
        </p:txBody>
      </p:sp>
      <p:sp>
        <p:nvSpPr>
          <p:cNvPr id="3" name="Marcador de texto 2">
            <a:extLst>
              <a:ext uri="{FF2B5EF4-FFF2-40B4-BE49-F238E27FC236}">
                <a16:creationId xmlns:a16="http://schemas.microsoft.com/office/drawing/2014/main" id="{DA60AB88-06BD-51CB-82E8-A726C3180F47}"/>
              </a:ext>
            </a:extLst>
          </p:cNvPr>
          <p:cNvSpPr>
            <a:spLocks noGrp="1"/>
          </p:cNvSpPr>
          <p:nvPr>
            <p:ph type="body" sz="quarter" idx="10"/>
          </p:nvPr>
        </p:nvSpPr>
        <p:spPr>
          <a:xfrm>
            <a:off x="696263" y="1487606"/>
            <a:ext cx="10884408" cy="4762949"/>
          </a:xfrm>
        </p:spPr>
        <p:txBody>
          <a:bodyPr/>
          <a:lstStyle/>
          <a:p>
            <a:pPr algn="just"/>
            <a:r>
              <a:rPr lang="es-CO" sz="2000">
                <a:solidFill>
                  <a:schemeClr val="tx1"/>
                </a:solidFill>
                <a:latin typeface="Calibri  "/>
              </a:rPr>
              <a:t>Es una solución integral con 24 horas de servicio.</a:t>
            </a:r>
          </a:p>
          <a:p>
            <a:pPr algn="just"/>
            <a:r>
              <a:rPr lang="es-CO" sz="2000">
                <a:solidFill>
                  <a:schemeClr val="tx1"/>
                </a:solidFill>
                <a:latin typeface="Calibri  "/>
              </a:rPr>
              <a:t>Está adaptado culturalmente porque tiene un diseño comunitario.</a:t>
            </a:r>
          </a:p>
          <a:p>
            <a:pPr algn="just"/>
            <a:r>
              <a:rPr lang="es-CO" sz="2000">
                <a:solidFill>
                  <a:schemeClr val="tx1"/>
                </a:solidFill>
                <a:latin typeface="Calibri  "/>
              </a:rPr>
              <a:t>Tamaño-capacidad mayor que un sistema solar individual permitiendo la generación de alternativas productivas. </a:t>
            </a:r>
          </a:p>
          <a:p>
            <a:pPr algn="just"/>
            <a:r>
              <a:rPr lang="es-CO" sz="2000">
                <a:solidFill>
                  <a:schemeClr val="tx1"/>
                </a:solidFill>
                <a:latin typeface="Calibri  "/>
              </a:rPr>
              <a:t>El sistema de generación compacto permite la conexión a varios puntos incrementando la capacidad del mismo.</a:t>
            </a:r>
          </a:p>
          <a:p>
            <a:pPr algn="just"/>
            <a:r>
              <a:rPr lang="es-CO" sz="2000">
                <a:solidFill>
                  <a:schemeClr val="tx1"/>
                </a:solidFill>
                <a:latin typeface="Calibri  "/>
              </a:rPr>
              <a:t>Requiere menor mantenimiento.</a:t>
            </a:r>
          </a:p>
          <a:p>
            <a:pPr algn="just"/>
            <a:r>
              <a:rPr lang="es-CO" sz="2000">
                <a:solidFill>
                  <a:schemeClr val="tx1"/>
                </a:solidFill>
                <a:latin typeface="Calibri  "/>
              </a:rPr>
              <a:t>La red de distribución será subterránea protegiendo de la acción climática y reduce impactos.</a:t>
            </a:r>
          </a:p>
          <a:p>
            <a:pPr algn="just"/>
            <a:r>
              <a:rPr lang="es-CO" sz="2000">
                <a:solidFill>
                  <a:schemeClr val="tx1"/>
                </a:solidFill>
                <a:latin typeface="Calibri  "/>
              </a:rPr>
              <a:t>Prevé el aumento poblacional.</a:t>
            </a:r>
          </a:p>
          <a:p>
            <a:pPr algn="just"/>
            <a:r>
              <a:rPr lang="es-CO" sz="2000">
                <a:solidFill>
                  <a:schemeClr val="tx1"/>
                </a:solidFill>
                <a:latin typeface="Calibri  "/>
              </a:rPr>
              <a:t>Genera empleos locales y aumento en la demanda de bienes y servicios, principalmente en la etapa de construcción.</a:t>
            </a:r>
          </a:p>
          <a:p>
            <a:pPr marL="0" indent="0">
              <a:buNone/>
            </a:pPr>
            <a:endParaRPr lang="es-CO" sz="2000"/>
          </a:p>
          <a:p>
            <a:endParaRPr lang="es-CO" sz="2000"/>
          </a:p>
        </p:txBody>
      </p:sp>
      <p:pic>
        <p:nvPicPr>
          <p:cNvPr id="4" name="Picture 4">
            <a:extLst>
              <a:ext uri="{FF2B5EF4-FFF2-40B4-BE49-F238E27FC236}">
                <a16:creationId xmlns:a16="http://schemas.microsoft.com/office/drawing/2014/main" id="{9BFFBE80-1A2C-92CE-B4A5-9BE9E9E16EAC}"/>
              </a:ext>
            </a:extLst>
          </p:cNvPr>
          <p:cNvPicPr>
            <a:picLocks noChangeAspect="1"/>
          </p:cNvPicPr>
          <p:nvPr/>
        </p:nvPicPr>
        <p:blipFill>
          <a:blip r:embed="rId2"/>
          <a:stretch>
            <a:fillRect/>
          </a:stretch>
        </p:blipFill>
        <p:spPr>
          <a:xfrm>
            <a:off x="0" y="-61887"/>
            <a:ext cx="1706879" cy="965608"/>
          </a:xfrm>
          <a:prstGeom prst="rect">
            <a:avLst/>
          </a:prstGeom>
        </p:spPr>
      </p:pic>
    </p:spTree>
    <p:extLst>
      <p:ext uri="{BB962C8B-B14F-4D97-AF65-F5344CB8AC3E}">
        <p14:creationId xmlns:p14="http://schemas.microsoft.com/office/powerpoint/2010/main" val="9550111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5B01947A-12D8-A6C1-00B4-73307667E548}"/>
              </a:ext>
            </a:extLst>
          </p:cNvPr>
          <p:cNvPicPr>
            <a:picLocks noChangeAspect="1"/>
          </p:cNvPicPr>
          <p:nvPr/>
        </p:nvPicPr>
        <p:blipFill>
          <a:blip r:embed="rId2"/>
          <a:stretch>
            <a:fillRect/>
          </a:stretch>
        </p:blipFill>
        <p:spPr>
          <a:xfrm>
            <a:off x="-3907" y="188"/>
            <a:ext cx="2098431" cy="1181700"/>
          </a:xfrm>
          <a:prstGeom prst="rect">
            <a:avLst/>
          </a:prstGeom>
        </p:spPr>
      </p:pic>
      <p:sp>
        <p:nvSpPr>
          <p:cNvPr id="16" name="Rectángulo 15"/>
          <p:cNvSpPr/>
          <p:nvPr/>
        </p:nvSpPr>
        <p:spPr>
          <a:xfrm>
            <a:off x="1826734" y="1906452"/>
            <a:ext cx="4041807" cy="646331"/>
          </a:xfrm>
          <a:prstGeom prst="rect">
            <a:avLst/>
          </a:prstGeom>
        </p:spPr>
        <p:txBody>
          <a:bodyPr wrap="square">
            <a:spAutoFit/>
          </a:bodyPr>
          <a:lstStyle/>
          <a:p>
            <a:pPr algn="just"/>
            <a:r>
              <a:rPr lang="es-MX"/>
              <a:t>El usuario paga con anticipación la cantidad de energía que consumirá.</a:t>
            </a:r>
          </a:p>
        </p:txBody>
      </p:sp>
      <p:pic>
        <p:nvPicPr>
          <p:cNvPr id="17" name="Imagen 16"/>
          <p:cNvPicPr>
            <a:picLocks noChangeAspect="1"/>
          </p:cNvPicPr>
          <p:nvPr/>
        </p:nvPicPr>
        <p:blipFill rotWithShape="1">
          <a:blip r:embed="rId3"/>
          <a:srcRect l="6476" t="53617" r="84043" b="33600"/>
          <a:stretch/>
        </p:blipFill>
        <p:spPr>
          <a:xfrm>
            <a:off x="651656" y="3027955"/>
            <a:ext cx="822304" cy="1108724"/>
          </a:xfrm>
          <a:prstGeom prst="rect">
            <a:avLst/>
          </a:prstGeom>
        </p:spPr>
      </p:pic>
      <p:sp>
        <p:nvSpPr>
          <p:cNvPr id="18" name="Rectángulo 17"/>
          <p:cNvSpPr/>
          <p:nvPr/>
        </p:nvSpPr>
        <p:spPr>
          <a:xfrm>
            <a:off x="1800962" y="3045332"/>
            <a:ext cx="3885294" cy="369332"/>
          </a:xfrm>
          <a:prstGeom prst="rect">
            <a:avLst/>
          </a:prstGeom>
        </p:spPr>
        <p:txBody>
          <a:bodyPr wrap="none">
            <a:spAutoFit/>
          </a:bodyPr>
          <a:lstStyle/>
          <a:p>
            <a:r>
              <a:rPr lang="es-MX"/>
              <a:t>Compra la cantidad de energía deseada</a:t>
            </a:r>
          </a:p>
        </p:txBody>
      </p:sp>
      <p:pic>
        <p:nvPicPr>
          <p:cNvPr id="19" name="Imagen 18"/>
          <p:cNvPicPr>
            <a:picLocks noChangeAspect="1"/>
          </p:cNvPicPr>
          <p:nvPr/>
        </p:nvPicPr>
        <p:blipFill rotWithShape="1">
          <a:blip r:embed="rId3"/>
          <a:srcRect l="44304" t="52665" r="43427" b="31415"/>
          <a:stretch/>
        </p:blipFill>
        <p:spPr>
          <a:xfrm>
            <a:off x="624360" y="1565915"/>
            <a:ext cx="941125" cy="1221221"/>
          </a:xfrm>
          <a:prstGeom prst="rect">
            <a:avLst/>
          </a:prstGeom>
        </p:spPr>
      </p:pic>
      <p:sp>
        <p:nvSpPr>
          <p:cNvPr id="20" name="Rectángulo 19"/>
          <p:cNvSpPr/>
          <p:nvPr/>
        </p:nvSpPr>
        <p:spPr>
          <a:xfrm>
            <a:off x="1839346" y="3682347"/>
            <a:ext cx="4029195" cy="646331"/>
          </a:xfrm>
          <a:prstGeom prst="rect">
            <a:avLst/>
          </a:prstGeom>
        </p:spPr>
        <p:txBody>
          <a:bodyPr wrap="square">
            <a:spAutoFit/>
          </a:bodyPr>
          <a:lstStyle/>
          <a:p>
            <a:pPr algn="just"/>
            <a:r>
              <a:rPr lang="es-MX"/>
              <a:t>Tarjeta con un código que es ingresado al medidor de energía instalado en el hogar</a:t>
            </a:r>
            <a:endParaRPr lang="es-CO"/>
          </a:p>
        </p:txBody>
      </p:sp>
      <p:pic>
        <p:nvPicPr>
          <p:cNvPr id="21" name="Imagen 20"/>
          <p:cNvPicPr>
            <a:picLocks noChangeAspect="1"/>
          </p:cNvPicPr>
          <p:nvPr/>
        </p:nvPicPr>
        <p:blipFill rotWithShape="1">
          <a:blip r:embed="rId4"/>
          <a:srcRect l="1725" t="18960" r="82184" b="66228"/>
          <a:stretch/>
        </p:blipFill>
        <p:spPr>
          <a:xfrm>
            <a:off x="329226" y="4646892"/>
            <a:ext cx="1431012" cy="1317180"/>
          </a:xfrm>
          <a:prstGeom prst="rect">
            <a:avLst/>
          </a:prstGeom>
        </p:spPr>
      </p:pic>
      <p:sp>
        <p:nvSpPr>
          <p:cNvPr id="22" name="Rectángulo 21"/>
          <p:cNvSpPr/>
          <p:nvPr/>
        </p:nvSpPr>
        <p:spPr>
          <a:xfrm>
            <a:off x="1813847" y="4705317"/>
            <a:ext cx="4067579" cy="1200329"/>
          </a:xfrm>
          <a:prstGeom prst="rect">
            <a:avLst/>
          </a:prstGeom>
        </p:spPr>
        <p:txBody>
          <a:bodyPr wrap="square">
            <a:spAutoFit/>
          </a:bodyPr>
          <a:lstStyle/>
          <a:p>
            <a:pPr algn="just"/>
            <a:r>
              <a:rPr lang="es-MX"/>
              <a:t>De esta manera, la cantidad de energía que circulará hacia la casa estará sujeto al total del valor comprado e ingresado en el medidor</a:t>
            </a:r>
            <a:endParaRPr lang="es-CO"/>
          </a:p>
        </p:txBody>
      </p:sp>
      <p:sp>
        <p:nvSpPr>
          <p:cNvPr id="10" name="Title 1"/>
          <p:cNvSpPr>
            <a:spLocks noGrp="1"/>
          </p:cNvSpPr>
          <p:nvPr>
            <p:ph type="title"/>
          </p:nvPr>
        </p:nvSpPr>
        <p:spPr>
          <a:xfrm>
            <a:off x="1182920" y="474853"/>
            <a:ext cx="9967300" cy="576025"/>
          </a:xfrm>
        </p:spPr>
        <p:txBody>
          <a:bodyPr/>
          <a:lstStyle/>
          <a:p>
            <a:pPr algn="ctr"/>
            <a:r>
              <a:rPr lang="es-CO">
                <a:solidFill>
                  <a:schemeClr val="tx1"/>
                </a:solidFill>
                <a:latin typeface="Calibri  "/>
              </a:rPr>
              <a:t>SISTEMAS DE PAGO</a:t>
            </a:r>
          </a:p>
        </p:txBody>
      </p:sp>
      <p:sp>
        <p:nvSpPr>
          <p:cNvPr id="11" name="Rectángulo 8"/>
          <p:cNvSpPr/>
          <p:nvPr/>
        </p:nvSpPr>
        <p:spPr>
          <a:xfrm>
            <a:off x="7340277" y="4419527"/>
            <a:ext cx="4424093" cy="1200329"/>
          </a:xfrm>
          <a:prstGeom prst="rect">
            <a:avLst/>
          </a:prstGeom>
        </p:spPr>
        <p:txBody>
          <a:bodyPr wrap="square">
            <a:spAutoFit/>
          </a:bodyPr>
          <a:lstStyle/>
          <a:p>
            <a:pPr algn="just"/>
            <a:r>
              <a:rPr lang="es-ES_tradnl"/>
              <a:t>Cuando queda poco saldo, el medidor da una alerta para que el usuario sepa que es hora de comprar una nueva tarjeta, antes de que se quede sin energía </a:t>
            </a:r>
            <a:endParaRPr lang="es-CO"/>
          </a:p>
        </p:txBody>
      </p:sp>
      <p:pic>
        <p:nvPicPr>
          <p:cNvPr id="12" name="Imagen 7"/>
          <p:cNvPicPr>
            <a:picLocks noChangeAspect="1"/>
          </p:cNvPicPr>
          <p:nvPr/>
        </p:nvPicPr>
        <p:blipFill rotWithShape="1">
          <a:blip r:embed="rId5"/>
          <a:srcRect b="5300"/>
          <a:stretch/>
        </p:blipFill>
        <p:spPr>
          <a:xfrm>
            <a:off x="8439125" y="1986742"/>
            <a:ext cx="2226396" cy="2108395"/>
          </a:xfrm>
          <a:prstGeom prst="rect">
            <a:avLst/>
          </a:prstGeom>
        </p:spPr>
      </p:pic>
    </p:spTree>
    <p:extLst>
      <p:ext uri="{BB962C8B-B14F-4D97-AF65-F5344CB8AC3E}">
        <p14:creationId xmlns:p14="http://schemas.microsoft.com/office/powerpoint/2010/main" val="308855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1848721" y="470967"/>
            <a:ext cx="8591644" cy="786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dirty="0">
                <a:effectLst>
                  <a:outerShdw blurRad="38100" dist="38100" dir="2700000" algn="tl">
                    <a:srgbClr val="000000">
                      <a:alpha val="43137"/>
                    </a:srgbClr>
                  </a:outerShdw>
                </a:effectLst>
                <a:ea typeface="+mj-lt"/>
                <a:cs typeface="+mj-lt"/>
              </a:rPr>
              <a:t>7. PROYECTOS CON VIABILIDAD TÉCNICA Y FINANCIERA</a:t>
            </a:r>
          </a:p>
        </p:txBody>
      </p:sp>
      <p:cxnSp>
        <p:nvCxnSpPr>
          <p:cNvPr id="5" name="Conector recto 4">
            <a:extLst>
              <a:ext uri="{FF2B5EF4-FFF2-40B4-BE49-F238E27FC236}">
                <a16:creationId xmlns:a16="http://schemas.microsoft.com/office/drawing/2014/main" id="{6E5A544A-BFF7-65F3-F447-D7F89D0D6169}"/>
              </a:ext>
            </a:extLst>
          </p:cNvPr>
          <p:cNvCxnSpPr>
            <a:cxnSpLocks/>
          </p:cNvCxnSpPr>
          <p:nvPr/>
        </p:nvCxnSpPr>
        <p:spPr>
          <a:xfrm>
            <a:off x="2113301" y="299884"/>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C2123FB-E99B-A45A-971E-0F4799B314DC}"/>
              </a:ext>
            </a:extLst>
          </p:cNvPr>
          <p:cNvCxnSpPr>
            <a:cxnSpLocks/>
          </p:cNvCxnSpPr>
          <p:nvPr/>
        </p:nvCxnSpPr>
        <p:spPr>
          <a:xfrm>
            <a:off x="2113301" y="1403927"/>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9549D24B-6AEE-E95C-28BC-803B632C2F85}"/>
              </a:ext>
            </a:extLst>
          </p:cNvPr>
          <p:cNvSpPr/>
          <p:nvPr/>
        </p:nvSpPr>
        <p:spPr>
          <a:xfrm>
            <a:off x="233218" y="1627257"/>
            <a:ext cx="11709400" cy="707886"/>
          </a:xfrm>
          <a:prstGeom prst="rect">
            <a:avLst/>
          </a:prstGeom>
        </p:spPr>
        <p:txBody>
          <a:bodyPr wrap="square">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s-CO" sz="2000">
                <a:latin typeface="Helvetica (Cuerpo)"/>
                <a:ea typeface="Verdana" panose="020B0604030504040204" pitchFamily="34" charset="0"/>
              </a:rPr>
              <a:t>A la fecha actual, la Dirección de Energía Eléctrica cuenta con los siguientes proyectos viabilizados técnica y financieramente por el IPSE:</a:t>
            </a:r>
          </a:p>
        </p:txBody>
      </p:sp>
      <p:sp>
        <p:nvSpPr>
          <p:cNvPr id="10" name="Rectángulo 9">
            <a:extLst>
              <a:ext uri="{FF2B5EF4-FFF2-40B4-BE49-F238E27FC236}">
                <a16:creationId xmlns:a16="http://schemas.microsoft.com/office/drawing/2014/main" id="{CB17FAC0-E763-03C1-8455-C3B74A1C75F0}"/>
              </a:ext>
            </a:extLst>
          </p:cNvPr>
          <p:cNvSpPr/>
          <p:nvPr/>
        </p:nvSpPr>
        <p:spPr>
          <a:xfrm>
            <a:off x="157018" y="2558473"/>
            <a:ext cx="3251200" cy="3999643"/>
          </a:xfrm>
          <a:prstGeom prst="rect">
            <a:avLst/>
          </a:prstGeom>
          <a:solidFill>
            <a:srgbClr val="F0B51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13">
            <a:extLst>
              <a:ext uri="{FF2B5EF4-FFF2-40B4-BE49-F238E27FC236}">
                <a16:creationId xmlns:a16="http://schemas.microsoft.com/office/drawing/2014/main" id="{66464A03-86B5-44A6-A879-B6442A262A7B}"/>
              </a:ext>
            </a:extLst>
          </p:cNvPr>
          <p:cNvSpPr/>
          <p:nvPr/>
        </p:nvSpPr>
        <p:spPr>
          <a:xfrm>
            <a:off x="233218" y="2645645"/>
            <a:ext cx="3098800" cy="3829046"/>
          </a:xfrm>
          <a:prstGeom prst="rect">
            <a:avLst/>
          </a:prstGeom>
          <a:solidFill>
            <a:srgbClr val="F0B510"/>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a:t>VALORES IPSE</a:t>
            </a:r>
          </a:p>
          <a:p>
            <a:pPr algn="ctr"/>
            <a:endParaRPr lang="es-419"/>
          </a:p>
          <a:p>
            <a:pPr algn="ctr"/>
            <a:r>
              <a:rPr lang="es-419" b="1"/>
              <a:t>Costo Total Proyectos</a:t>
            </a:r>
            <a:r>
              <a:rPr lang="es-419"/>
              <a:t>: </a:t>
            </a:r>
          </a:p>
          <a:p>
            <a:pPr algn="ctr"/>
            <a:r>
              <a:rPr lang="es-419"/>
              <a:t>$ 92.505.800.667</a:t>
            </a:r>
          </a:p>
          <a:p>
            <a:pPr algn="ctr"/>
            <a:endParaRPr lang="es-419"/>
          </a:p>
          <a:p>
            <a:pPr algn="ctr"/>
            <a:r>
              <a:rPr lang="es-419"/>
              <a:t>Costos Interventoría: </a:t>
            </a:r>
          </a:p>
          <a:p>
            <a:pPr algn="ctr"/>
            <a:r>
              <a:rPr lang="es-419"/>
              <a:t>$ 6.433.757.924</a:t>
            </a:r>
          </a:p>
          <a:p>
            <a:pPr algn="ctr"/>
            <a:endParaRPr lang="es-419"/>
          </a:p>
          <a:p>
            <a:pPr algn="ctr"/>
            <a:r>
              <a:rPr lang="es-419"/>
              <a:t>Costo Total de Proyectos sin Interventorías:</a:t>
            </a:r>
          </a:p>
          <a:p>
            <a:pPr algn="ctr"/>
            <a:r>
              <a:rPr lang="es-419"/>
              <a:t>$ 86.072.042.742,82</a:t>
            </a:r>
          </a:p>
          <a:p>
            <a:pPr algn="ctr"/>
            <a:endParaRPr lang="es-419"/>
          </a:p>
          <a:p>
            <a:pPr algn="ctr"/>
            <a:r>
              <a:rPr lang="es-419" b="1"/>
              <a:t>Número de Usuarios</a:t>
            </a:r>
            <a:r>
              <a:rPr lang="es-419"/>
              <a:t>: 2.940</a:t>
            </a:r>
          </a:p>
        </p:txBody>
      </p:sp>
      <p:graphicFrame>
        <p:nvGraphicFramePr>
          <p:cNvPr id="12" name="Tabla 11">
            <a:extLst>
              <a:ext uri="{FF2B5EF4-FFF2-40B4-BE49-F238E27FC236}">
                <a16:creationId xmlns:a16="http://schemas.microsoft.com/office/drawing/2014/main" id="{D0071D42-182A-6969-C6A2-3CC49FC61CA5}"/>
              </a:ext>
            </a:extLst>
          </p:cNvPr>
          <p:cNvGraphicFramePr>
            <a:graphicFrameLocks noGrp="1"/>
          </p:cNvGraphicFramePr>
          <p:nvPr>
            <p:extLst>
              <p:ext uri="{D42A27DB-BD31-4B8C-83A1-F6EECF244321}">
                <p14:modId xmlns:p14="http://schemas.microsoft.com/office/powerpoint/2010/main" val="1969912470"/>
              </p:ext>
            </p:extLst>
          </p:nvPr>
        </p:nvGraphicFramePr>
        <p:xfrm>
          <a:off x="3883423" y="3023430"/>
          <a:ext cx="7729527" cy="1941366"/>
        </p:xfrm>
        <a:graphic>
          <a:graphicData uri="http://schemas.openxmlformats.org/drawingml/2006/table">
            <a:tbl>
              <a:tblPr/>
              <a:tblGrid>
                <a:gridCol w="905589">
                  <a:extLst>
                    <a:ext uri="{9D8B030D-6E8A-4147-A177-3AD203B41FA5}">
                      <a16:colId xmlns:a16="http://schemas.microsoft.com/office/drawing/2014/main" val="3947443049"/>
                    </a:ext>
                  </a:extLst>
                </a:gridCol>
                <a:gridCol w="1717296">
                  <a:extLst>
                    <a:ext uri="{9D8B030D-6E8A-4147-A177-3AD203B41FA5}">
                      <a16:colId xmlns:a16="http://schemas.microsoft.com/office/drawing/2014/main" val="915901213"/>
                    </a:ext>
                  </a:extLst>
                </a:gridCol>
                <a:gridCol w="1780717">
                  <a:extLst>
                    <a:ext uri="{9D8B030D-6E8A-4147-A177-3AD203B41FA5}">
                      <a16:colId xmlns:a16="http://schemas.microsoft.com/office/drawing/2014/main" val="487003906"/>
                    </a:ext>
                  </a:extLst>
                </a:gridCol>
                <a:gridCol w="1285382">
                  <a:extLst>
                    <a:ext uri="{9D8B030D-6E8A-4147-A177-3AD203B41FA5}">
                      <a16:colId xmlns:a16="http://schemas.microsoft.com/office/drawing/2014/main" val="4029280362"/>
                    </a:ext>
                  </a:extLst>
                </a:gridCol>
                <a:gridCol w="2040543">
                  <a:extLst>
                    <a:ext uri="{9D8B030D-6E8A-4147-A177-3AD203B41FA5}">
                      <a16:colId xmlns:a16="http://schemas.microsoft.com/office/drawing/2014/main" val="1129888613"/>
                    </a:ext>
                  </a:extLst>
                </a:gridCol>
              </a:tblGrid>
              <a:tr h="453806">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BFAZNI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DEPARTAMENTO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MUNICIPIO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USUARIOS TOTALES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VALOR DEL PROYECTO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extLst>
                  <a:ext uri="{0D108BD9-81ED-4DB2-BD59-A6C34878D82A}">
                    <a16:rowId xmlns:a16="http://schemas.microsoft.com/office/drawing/2014/main" val="520739655"/>
                  </a:ext>
                </a:extLst>
              </a:tr>
              <a:tr h="238185">
                <a:tc>
                  <a:txBody>
                    <a:bodyPr/>
                    <a:lstStyle/>
                    <a:p>
                      <a:pPr algn="ct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chemeClr val="tx1"/>
                          </a:solidFill>
                          <a:effectLst/>
                          <a:latin typeface="+mn-lt"/>
                          <a:ea typeface="Calibri" panose="020F0502020204030204" pitchFamily="34" charset="0"/>
                          <a:cs typeface="Calibri" panose="020F0502020204030204" pitchFamily="34" charset="0"/>
                        </a:rPr>
                        <a:t>VICHADA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chemeClr val="tx1"/>
                          </a:solidFill>
                          <a:effectLst/>
                          <a:latin typeface="+mn-lt"/>
                          <a:ea typeface="Calibri" panose="020F0502020204030204" pitchFamily="34" charset="0"/>
                          <a:cs typeface="Calibri" panose="020F0502020204030204" pitchFamily="34" charset="0"/>
                        </a:rPr>
                        <a:t>CUMARIBO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2.130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$ 71.717.721.598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479446"/>
                  </a:ext>
                </a:extLst>
              </a:tr>
              <a:tr h="271180">
                <a:tc>
                  <a:txBody>
                    <a:bodyPr/>
                    <a:lstStyle/>
                    <a:p>
                      <a:pPr algn="ct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chemeClr val="tx1"/>
                          </a:solidFill>
                          <a:effectLst/>
                          <a:latin typeface="+mn-lt"/>
                          <a:ea typeface="Calibri" panose="020F0502020204030204" pitchFamily="34" charset="0"/>
                          <a:cs typeface="Calibri" panose="020F0502020204030204" pitchFamily="34" charset="0"/>
                        </a:rPr>
                        <a:t>CESAR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chemeClr val="tx1"/>
                          </a:solidFill>
                          <a:effectLst/>
                          <a:latin typeface="+mn-lt"/>
                          <a:ea typeface="Calibri" panose="020F0502020204030204" pitchFamily="34" charset="0"/>
                          <a:cs typeface="Calibri" panose="020F0502020204030204" pitchFamily="34" charset="0"/>
                        </a:rPr>
                        <a:t>AGUSTÍN CODAZZI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$ 3.723.036.913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407561"/>
                  </a:ext>
                </a:extLst>
              </a:tr>
              <a:tr h="238185">
                <a:tc>
                  <a:txBody>
                    <a:bodyPr/>
                    <a:lstStyle/>
                    <a:p>
                      <a:pPr algn="ct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chemeClr val="tx1"/>
                          </a:solidFill>
                          <a:effectLst/>
                          <a:latin typeface="+mn-lt"/>
                          <a:ea typeface="Calibri" panose="020F0502020204030204" pitchFamily="34" charset="0"/>
                          <a:cs typeface="Calibri" panose="020F0502020204030204" pitchFamily="34" charset="0"/>
                        </a:rPr>
                        <a:t>BOLÍVAR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chemeClr val="tx1"/>
                          </a:solidFill>
                          <a:effectLst/>
                          <a:latin typeface="+mn-lt"/>
                          <a:ea typeface="Calibri" panose="020F0502020204030204" pitchFamily="34" charset="0"/>
                          <a:cs typeface="Calibri" panose="020F0502020204030204" pitchFamily="34" charset="0"/>
                        </a:rPr>
                        <a:t>ARENAL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$ 6.142.842.239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411674"/>
                  </a:ext>
                </a:extLst>
              </a:tr>
              <a:tr h="238185">
                <a:tc>
                  <a:txBody>
                    <a:bodyPr/>
                    <a:lstStyle/>
                    <a:p>
                      <a:pPr marL="0" algn="ctr" defTabSz="914400" rtl="0" eaLnBrk="1" fontAlgn="b" latinLnBrk="0" hangingPunct="1"/>
                      <a:r>
                        <a:rPr lang="es-CO" sz="1500" b="0" i="0" u="none" strike="noStrike" kern="1200">
                          <a:solidFill>
                            <a:schemeClr val="tx1"/>
                          </a:solidFill>
                          <a:effectLst/>
                          <a:latin typeface="+mn-lt"/>
                          <a:ea typeface="Calibri" panose="020F0502020204030204" pitchFamily="34" charset="0"/>
                          <a:cs typeface="Calibri" panose="020F0502020204030204" pitchFamily="34" charset="0"/>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s-CO" sz="1500" b="0" i="0" u="none" strike="noStrike" kern="1200">
                          <a:solidFill>
                            <a:schemeClr val="tx1"/>
                          </a:solidFill>
                          <a:effectLst/>
                          <a:latin typeface="+mn-lt"/>
                          <a:ea typeface="Calibri" panose="020F0502020204030204" pitchFamily="34" charset="0"/>
                          <a:cs typeface="Calibri" panose="020F0502020204030204" pitchFamily="34" charset="0"/>
                        </a:rPr>
                        <a:t>CÓRDOBA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s-CO" sz="1500" b="0" i="0" u="none" strike="noStrike" kern="1200">
                          <a:solidFill>
                            <a:schemeClr val="tx1"/>
                          </a:solidFill>
                          <a:effectLst/>
                          <a:latin typeface="+mn-lt"/>
                          <a:ea typeface="Calibri" panose="020F0502020204030204" pitchFamily="34" charset="0"/>
                          <a:cs typeface="Calibri" panose="020F0502020204030204" pitchFamily="34" charset="0"/>
                        </a:rPr>
                        <a:t>MONTERÍA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s-CO" sz="1500" b="0" i="0" u="none" strike="noStrike" kern="1200">
                          <a:solidFill>
                            <a:schemeClr val="tx1"/>
                          </a:solidFill>
                          <a:effectLst/>
                          <a:latin typeface="+mn-lt"/>
                          <a:ea typeface="Calibri" panose="020F0502020204030204" pitchFamily="34" charset="0"/>
                          <a:cs typeface="Calibri" panose="020F0502020204030204" pitchFamily="34" charset="0"/>
                        </a:rPr>
                        <a:t>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s-CO" sz="1500" b="0" i="0" u="none" strike="noStrike" kern="1200">
                          <a:solidFill>
                            <a:schemeClr val="tx1"/>
                          </a:solidFill>
                          <a:effectLst/>
                          <a:latin typeface="+mn-lt"/>
                          <a:ea typeface="Calibri" panose="020F0502020204030204" pitchFamily="34" charset="0"/>
                          <a:cs typeface="Calibri" panose="020F0502020204030204" pitchFamily="34" charset="0"/>
                        </a:rPr>
                        <a:t>$ 8.169.544.950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377490"/>
                  </a:ext>
                </a:extLst>
              </a:tr>
              <a:tr h="238185">
                <a:tc>
                  <a:txBody>
                    <a:bodyPr/>
                    <a:lstStyle/>
                    <a:p>
                      <a:pPr algn="ct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chemeClr val="tx1"/>
                          </a:solidFill>
                          <a:effectLst/>
                          <a:latin typeface="+mn-lt"/>
                          <a:ea typeface="Calibri" panose="020F0502020204030204" pitchFamily="34" charset="0"/>
                          <a:cs typeface="Calibri" panose="020F0502020204030204" pitchFamily="34" charset="0"/>
                        </a:rPr>
                        <a:t>ATLANTICO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chemeClr val="tx1"/>
                          </a:solidFill>
                          <a:effectLst/>
                          <a:latin typeface="+mn-lt"/>
                          <a:ea typeface="Calibri" panose="020F0502020204030204" pitchFamily="34" charset="0"/>
                          <a:cs typeface="Calibri" panose="020F0502020204030204" pitchFamily="34" charset="0"/>
                        </a:rPr>
                        <a:t>JUAN DE ACOSTA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500" b="0" i="0" u="none" strike="noStrike">
                          <a:solidFill>
                            <a:schemeClr val="tx1"/>
                          </a:solidFill>
                          <a:effectLst/>
                          <a:latin typeface="+mn-lt"/>
                          <a:ea typeface="Calibri" panose="020F0502020204030204" pitchFamily="34" charset="0"/>
                          <a:cs typeface="Calibri" panose="020F0502020204030204" pitchFamily="34" charset="0"/>
                        </a:rPr>
                        <a:t>$ 2.752.654.967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2633729"/>
                  </a:ext>
                </a:extLst>
              </a:tr>
              <a:tr h="250721">
                <a:tc gridSpan="3">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TOTAL</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B510"/>
                    </a:solidFill>
                  </a:tcPr>
                </a:tc>
                <a:tc hMerge="1">
                  <a:txBody>
                    <a:bodyPr/>
                    <a:lstStyle/>
                    <a:p>
                      <a:pPr algn="l" fontAlgn="b"/>
                      <a:endParaRPr lang="es-CO" sz="1100" b="0" i="0" u="none" strike="noStrike">
                        <a:solidFill>
                          <a:schemeClr val="tx1"/>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r>
                        <a:rPr lang="es-CO" sz="1100" b="1" i="0" u="none" strike="noStrike">
                          <a:solidFill>
                            <a:schemeClr val="tx1"/>
                          </a:solidFill>
                          <a:effectLst/>
                          <a:latin typeface="Calibri" panose="020F0502020204030204" pitchFamily="34" charset="0"/>
                        </a:rPr>
                        <a:t>TOTAL</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2.940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s-CO" sz="1500" b="1" i="0" u="none" strike="noStrike">
                          <a:solidFill>
                            <a:schemeClr val="bg1"/>
                          </a:solidFill>
                          <a:effectLst/>
                          <a:latin typeface="+mn-lt"/>
                          <a:ea typeface="Calibri" panose="020F0502020204030204" pitchFamily="34" charset="0"/>
                          <a:cs typeface="Calibri" panose="020F0502020204030204" pitchFamily="34" charset="0"/>
                        </a:rPr>
                        <a:t>$ 92.505.800.667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extLst>
                  <a:ext uri="{0D108BD9-81ED-4DB2-BD59-A6C34878D82A}">
                    <a16:rowId xmlns:a16="http://schemas.microsoft.com/office/drawing/2014/main" val="402079948"/>
                  </a:ext>
                </a:extLst>
              </a:tr>
            </a:tbl>
          </a:graphicData>
        </a:graphic>
      </p:graphicFrame>
    </p:spTree>
    <p:extLst>
      <p:ext uri="{BB962C8B-B14F-4D97-AF65-F5344CB8AC3E}">
        <p14:creationId xmlns:p14="http://schemas.microsoft.com/office/powerpoint/2010/main" val="24228127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adroTexto 38">
            <a:extLst>
              <a:ext uri="{FF2B5EF4-FFF2-40B4-BE49-F238E27FC236}">
                <a16:creationId xmlns:a16="http://schemas.microsoft.com/office/drawing/2014/main" id="{03FC5110-645C-D241-84CF-C19CA5B77304}"/>
              </a:ext>
            </a:extLst>
          </p:cNvPr>
          <p:cNvSpPr txBox="1"/>
          <p:nvPr/>
        </p:nvSpPr>
        <p:spPr>
          <a:xfrm>
            <a:off x="2781922" y="3074929"/>
            <a:ext cx="6799695" cy="708143"/>
          </a:xfrm>
          <a:prstGeom prst="rect">
            <a:avLst/>
          </a:prstGeom>
          <a:noFill/>
        </p:spPr>
        <p:txBody>
          <a:bodyPr wrap="square" rtlCol="0">
            <a:spAutoFit/>
          </a:bodyPr>
          <a:lstStyle/>
          <a:p>
            <a:pPr algn="ctr">
              <a:lnSpc>
                <a:spcPts val="4400"/>
              </a:lnSpc>
            </a:pPr>
            <a:r>
              <a:rPr lang="es-CO" sz="6600">
                <a:latin typeface="Calibri  "/>
              </a:rPr>
              <a:t>¡GRACIAS!</a:t>
            </a:r>
          </a:p>
        </p:txBody>
      </p:sp>
      <p:grpSp>
        <p:nvGrpSpPr>
          <p:cNvPr id="46" name="Grupo 45">
            <a:extLst>
              <a:ext uri="{FF2B5EF4-FFF2-40B4-BE49-F238E27FC236}">
                <a16:creationId xmlns:a16="http://schemas.microsoft.com/office/drawing/2014/main" id="{33F4C786-69FC-994D-9BD0-B45EEAE6CA60}"/>
              </a:ext>
            </a:extLst>
          </p:cNvPr>
          <p:cNvGrpSpPr/>
          <p:nvPr/>
        </p:nvGrpSpPr>
        <p:grpSpPr>
          <a:xfrm>
            <a:off x="10876738" y="232525"/>
            <a:ext cx="985982" cy="623952"/>
            <a:chOff x="1382205" y="269017"/>
            <a:chExt cx="16092563" cy="10408991"/>
          </a:xfrm>
        </p:grpSpPr>
        <p:grpSp>
          <p:nvGrpSpPr>
            <p:cNvPr id="47" name="object 2">
              <a:extLst>
                <a:ext uri="{FF2B5EF4-FFF2-40B4-BE49-F238E27FC236}">
                  <a16:creationId xmlns:a16="http://schemas.microsoft.com/office/drawing/2014/main" id="{44927EF9-D7BD-3743-B0F3-07A59DDAC897}"/>
                </a:ext>
              </a:extLst>
            </p:cNvPr>
            <p:cNvGrpSpPr/>
            <p:nvPr/>
          </p:nvGrpSpPr>
          <p:grpSpPr>
            <a:xfrm>
              <a:off x="1382205" y="269017"/>
              <a:ext cx="9119361" cy="10408991"/>
              <a:chOff x="1706754" y="313790"/>
              <a:chExt cx="9119361" cy="10408991"/>
            </a:xfrm>
          </p:grpSpPr>
          <p:pic>
            <p:nvPicPr>
              <p:cNvPr id="68" name="object 3">
                <a:extLst>
                  <a:ext uri="{FF2B5EF4-FFF2-40B4-BE49-F238E27FC236}">
                    <a16:creationId xmlns:a16="http://schemas.microsoft.com/office/drawing/2014/main" id="{5511D26B-A17A-A244-A61D-2F373557DE73}"/>
                  </a:ext>
                </a:extLst>
              </p:cNvPr>
              <p:cNvPicPr/>
              <p:nvPr/>
            </p:nvPicPr>
            <p:blipFill>
              <a:blip r:embed="rId2" cstate="screen">
                <a:extLst>
                  <a:ext uri="{28A0092B-C50C-407E-A947-70E740481C1C}">
                    <a14:useLocalDpi xmlns:a14="http://schemas.microsoft.com/office/drawing/2010/main"/>
                  </a:ext>
                </a:extLst>
              </a:blip>
              <a:stretch>
                <a:fillRect/>
              </a:stretch>
            </p:blipFill>
            <p:spPr>
              <a:xfrm>
                <a:off x="5587347" y="325634"/>
                <a:ext cx="2722084" cy="4401426"/>
              </a:xfrm>
              <a:prstGeom prst="rect">
                <a:avLst/>
              </a:prstGeom>
            </p:spPr>
          </p:pic>
          <p:sp>
            <p:nvSpPr>
              <p:cNvPr id="69" name="object 4">
                <a:extLst>
                  <a:ext uri="{FF2B5EF4-FFF2-40B4-BE49-F238E27FC236}">
                    <a16:creationId xmlns:a16="http://schemas.microsoft.com/office/drawing/2014/main" id="{0026CB37-D710-E24A-90BA-015A41E00CB8}"/>
                  </a:ext>
                </a:extLst>
              </p:cNvPr>
              <p:cNvSpPr/>
              <p:nvPr/>
            </p:nvSpPr>
            <p:spPr>
              <a:xfrm>
                <a:off x="2701953" y="313790"/>
                <a:ext cx="4199890" cy="4730750"/>
              </a:xfrm>
              <a:custGeom>
                <a:avLst/>
                <a:gdLst/>
                <a:ahLst/>
                <a:cxnLst/>
                <a:rect l="l" t="t" r="r" b="b"/>
                <a:pathLst>
                  <a:path w="4199890" h="4730750">
                    <a:moveTo>
                      <a:pt x="4199547" y="0"/>
                    </a:moveTo>
                    <a:lnTo>
                      <a:pt x="0" y="4730515"/>
                    </a:lnTo>
                    <a:lnTo>
                      <a:pt x="726773" y="4730515"/>
                    </a:lnTo>
                    <a:lnTo>
                      <a:pt x="1481892" y="4337993"/>
                    </a:lnTo>
                    <a:lnTo>
                      <a:pt x="1484478" y="4334224"/>
                    </a:lnTo>
                    <a:lnTo>
                      <a:pt x="881659" y="4334224"/>
                    </a:lnTo>
                    <a:lnTo>
                      <a:pt x="3503181" y="1381256"/>
                    </a:lnTo>
                    <a:lnTo>
                      <a:pt x="4197107" y="11821"/>
                    </a:lnTo>
                    <a:lnTo>
                      <a:pt x="4199547" y="0"/>
                    </a:lnTo>
                    <a:close/>
                  </a:path>
                </a:pathLst>
              </a:custGeom>
              <a:solidFill>
                <a:srgbClr val="FCC10E"/>
              </a:solidFill>
            </p:spPr>
            <p:txBody>
              <a:bodyPr wrap="square" lIns="0" tIns="0" rIns="0" bIns="0" rtlCol="0"/>
              <a:lstStyle/>
              <a:p>
                <a:endParaRPr/>
              </a:p>
            </p:txBody>
          </p:sp>
          <p:pic>
            <p:nvPicPr>
              <p:cNvPr id="70" name="object 5">
                <a:extLst>
                  <a:ext uri="{FF2B5EF4-FFF2-40B4-BE49-F238E27FC236}">
                    <a16:creationId xmlns:a16="http://schemas.microsoft.com/office/drawing/2014/main" id="{B621E9BC-0C64-C64D-8A01-13E0E5FAC67C}"/>
                  </a:ext>
                </a:extLst>
              </p:cNvPr>
              <p:cNvPicPr/>
              <p:nvPr/>
            </p:nvPicPr>
            <p:blipFill>
              <a:blip r:embed="rId3" cstate="screen">
                <a:extLst>
                  <a:ext uri="{28A0092B-C50C-407E-A947-70E740481C1C}">
                    <a14:useLocalDpi xmlns:a14="http://schemas.microsoft.com/office/drawing/2010/main"/>
                  </a:ext>
                </a:extLst>
              </a:blip>
              <a:stretch>
                <a:fillRect/>
              </a:stretch>
            </p:blipFill>
            <p:spPr>
              <a:xfrm>
                <a:off x="7259737" y="4324559"/>
                <a:ext cx="1045706" cy="1818373"/>
              </a:xfrm>
              <a:prstGeom prst="rect">
                <a:avLst/>
              </a:prstGeom>
            </p:spPr>
          </p:pic>
          <p:pic>
            <p:nvPicPr>
              <p:cNvPr id="71" name="object 6">
                <a:extLst>
                  <a:ext uri="{FF2B5EF4-FFF2-40B4-BE49-F238E27FC236}">
                    <a16:creationId xmlns:a16="http://schemas.microsoft.com/office/drawing/2014/main" id="{F477B5ED-D667-4648-BDF9-7433DA900D87}"/>
                  </a:ext>
                </a:extLst>
              </p:cNvPr>
              <p:cNvPicPr/>
              <p:nvPr/>
            </p:nvPicPr>
            <p:blipFill>
              <a:blip r:embed="rId4" cstate="screen">
                <a:extLst>
                  <a:ext uri="{28A0092B-C50C-407E-A947-70E740481C1C}">
                    <a14:useLocalDpi xmlns:a14="http://schemas.microsoft.com/office/drawing/2010/main"/>
                  </a:ext>
                </a:extLst>
              </a:blip>
              <a:stretch>
                <a:fillRect/>
              </a:stretch>
            </p:blipFill>
            <p:spPr>
              <a:xfrm>
                <a:off x="1706754" y="4651764"/>
                <a:ext cx="4239200" cy="5933651"/>
              </a:xfrm>
              <a:prstGeom prst="rect">
                <a:avLst/>
              </a:prstGeom>
            </p:spPr>
          </p:pic>
          <p:sp>
            <p:nvSpPr>
              <p:cNvPr id="72" name="object 7">
                <a:extLst>
                  <a:ext uri="{FF2B5EF4-FFF2-40B4-BE49-F238E27FC236}">
                    <a16:creationId xmlns:a16="http://schemas.microsoft.com/office/drawing/2014/main" id="{939D73B2-6C53-E64C-A1E2-8E8136C82697}"/>
                  </a:ext>
                </a:extLst>
              </p:cNvPr>
              <p:cNvSpPr/>
              <p:nvPr/>
            </p:nvSpPr>
            <p:spPr>
              <a:xfrm>
                <a:off x="6158865" y="4824901"/>
                <a:ext cx="4667250" cy="5897880"/>
              </a:xfrm>
              <a:custGeom>
                <a:avLst/>
                <a:gdLst/>
                <a:ahLst/>
                <a:cxnLst/>
                <a:rect l="l" t="t" r="r" b="b"/>
                <a:pathLst>
                  <a:path w="4667250" h="5897880">
                    <a:moveTo>
                      <a:pt x="884250" y="1429512"/>
                    </a:moveTo>
                    <a:lnTo>
                      <a:pt x="882383" y="1374267"/>
                    </a:lnTo>
                    <a:lnTo>
                      <a:pt x="876782" y="1322920"/>
                    </a:lnTo>
                    <a:lnTo>
                      <a:pt x="867435" y="1275448"/>
                    </a:lnTo>
                    <a:lnTo>
                      <a:pt x="854341" y="1231849"/>
                    </a:lnTo>
                    <a:lnTo>
                      <a:pt x="837463" y="1192098"/>
                    </a:lnTo>
                    <a:lnTo>
                      <a:pt x="816800" y="1156195"/>
                    </a:lnTo>
                    <a:lnTo>
                      <a:pt x="792353" y="1124115"/>
                    </a:lnTo>
                    <a:lnTo>
                      <a:pt x="764095" y="1095857"/>
                    </a:lnTo>
                    <a:lnTo>
                      <a:pt x="732015" y="1071397"/>
                    </a:lnTo>
                    <a:lnTo>
                      <a:pt x="696112" y="1050747"/>
                    </a:lnTo>
                    <a:lnTo>
                      <a:pt x="656374" y="1033868"/>
                    </a:lnTo>
                    <a:lnTo>
                      <a:pt x="612775" y="1020762"/>
                    </a:lnTo>
                    <a:lnTo>
                      <a:pt x="565302" y="1011415"/>
                    </a:lnTo>
                    <a:lnTo>
                      <a:pt x="513969" y="1005814"/>
                    </a:lnTo>
                    <a:lnTo>
                      <a:pt x="458736" y="1003947"/>
                    </a:lnTo>
                    <a:lnTo>
                      <a:pt x="0" y="1003947"/>
                    </a:lnTo>
                    <a:lnTo>
                      <a:pt x="0" y="4521022"/>
                    </a:lnTo>
                    <a:lnTo>
                      <a:pt x="884250" y="4521022"/>
                    </a:lnTo>
                    <a:lnTo>
                      <a:pt x="884250" y="1429512"/>
                    </a:lnTo>
                    <a:close/>
                  </a:path>
                  <a:path w="4667250" h="5897880">
                    <a:moveTo>
                      <a:pt x="884250" y="432193"/>
                    </a:moveTo>
                    <a:lnTo>
                      <a:pt x="883615" y="376885"/>
                    </a:lnTo>
                    <a:lnTo>
                      <a:pt x="879081" y="325297"/>
                    </a:lnTo>
                    <a:lnTo>
                      <a:pt x="870623" y="277469"/>
                    </a:lnTo>
                    <a:lnTo>
                      <a:pt x="858227" y="233387"/>
                    </a:lnTo>
                    <a:lnTo>
                      <a:pt x="841883" y="193090"/>
                    </a:lnTo>
                    <a:lnTo>
                      <a:pt x="821575" y="156565"/>
                    </a:lnTo>
                    <a:lnTo>
                      <a:pt x="797306" y="123825"/>
                    </a:lnTo>
                    <a:lnTo>
                      <a:pt x="769048" y="94907"/>
                    </a:lnTo>
                    <a:lnTo>
                      <a:pt x="736803" y="69799"/>
                    </a:lnTo>
                    <a:lnTo>
                      <a:pt x="700544" y="48526"/>
                    </a:lnTo>
                    <a:lnTo>
                      <a:pt x="660260" y="31089"/>
                    </a:lnTo>
                    <a:lnTo>
                      <a:pt x="615962" y="17513"/>
                    </a:lnTo>
                    <a:lnTo>
                      <a:pt x="567613" y="7797"/>
                    </a:lnTo>
                    <a:lnTo>
                      <a:pt x="515213" y="1955"/>
                    </a:lnTo>
                    <a:lnTo>
                      <a:pt x="458736" y="0"/>
                    </a:lnTo>
                    <a:lnTo>
                      <a:pt x="0" y="0"/>
                    </a:lnTo>
                    <a:lnTo>
                      <a:pt x="0" y="691451"/>
                    </a:lnTo>
                    <a:lnTo>
                      <a:pt x="884250" y="691464"/>
                    </a:lnTo>
                    <a:lnTo>
                      <a:pt x="884250" y="432206"/>
                    </a:lnTo>
                    <a:close/>
                  </a:path>
                  <a:path w="4667250" h="5897880">
                    <a:moveTo>
                      <a:pt x="4667161" y="2747695"/>
                    </a:moveTo>
                    <a:lnTo>
                      <a:pt x="4666716" y="2684195"/>
                    </a:lnTo>
                    <a:lnTo>
                      <a:pt x="4665396" y="2633395"/>
                    </a:lnTo>
                    <a:lnTo>
                      <a:pt x="4663198" y="2569895"/>
                    </a:lnTo>
                    <a:lnTo>
                      <a:pt x="4660125" y="2519095"/>
                    </a:lnTo>
                    <a:lnTo>
                      <a:pt x="4656175" y="2468295"/>
                    </a:lnTo>
                    <a:lnTo>
                      <a:pt x="4651337" y="2417495"/>
                    </a:lnTo>
                    <a:lnTo>
                      <a:pt x="4645622" y="2366695"/>
                    </a:lnTo>
                    <a:lnTo>
                      <a:pt x="4639030" y="2315895"/>
                    </a:lnTo>
                    <a:lnTo>
                      <a:pt x="4631563" y="2265095"/>
                    </a:lnTo>
                    <a:lnTo>
                      <a:pt x="4623206" y="2214295"/>
                    </a:lnTo>
                    <a:lnTo>
                      <a:pt x="4613973" y="2163495"/>
                    </a:lnTo>
                    <a:lnTo>
                      <a:pt x="4603864" y="2112695"/>
                    </a:lnTo>
                    <a:lnTo>
                      <a:pt x="4592879" y="2074595"/>
                    </a:lnTo>
                    <a:lnTo>
                      <a:pt x="4581017" y="2023795"/>
                    </a:lnTo>
                    <a:lnTo>
                      <a:pt x="4568266" y="1985695"/>
                    </a:lnTo>
                    <a:lnTo>
                      <a:pt x="4554639" y="1934895"/>
                    </a:lnTo>
                    <a:lnTo>
                      <a:pt x="4540135" y="1896795"/>
                    </a:lnTo>
                    <a:lnTo>
                      <a:pt x="4524756" y="1858695"/>
                    </a:lnTo>
                    <a:lnTo>
                      <a:pt x="4508487" y="1807895"/>
                    </a:lnTo>
                    <a:lnTo>
                      <a:pt x="4491355" y="1769795"/>
                    </a:lnTo>
                    <a:lnTo>
                      <a:pt x="4473333" y="1731695"/>
                    </a:lnTo>
                    <a:lnTo>
                      <a:pt x="4467034" y="1718995"/>
                    </a:lnTo>
                    <a:lnTo>
                      <a:pt x="4454436" y="1693595"/>
                    </a:lnTo>
                    <a:lnTo>
                      <a:pt x="4434649" y="1655495"/>
                    </a:lnTo>
                    <a:lnTo>
                      <a:pt x="4413999" y="1617395"/>
                    </a:lnTo>
                    <a:lnTo>
                      <a:pt x="4392460" y="1591995"/>
                    </a:lnTo>
                    <a:lnTo>
                      <a:pt x="4370044" y="1553895"/>
                    </a:lnTo>
                    <a:lnTo>
                      <a:pt x="4346753" y="1515795"/>
                    </a:lnTo>
                    <a:lnTo>
                      <a:pt x="4322572" y="1490395"/>
                    </a:lnTo>
                    <a:lnTo>
                      <a:pt x="4297527" y="1464995"/>
                    </a:lnTo>
                    <a:lnTo>
                      <a:pt x="4271594" y="1426895"/>
                    </a:lnTo>
                    <a:lnTo>
                      <a:pt x="4244784" y="1401495"/>
                    </a:lnTo>
                    <a:lnTo>
                      <a:pt x="4217086" y="1376095"/>
                    </a:lnTo>
                    <a:lnTo>
                      <a:pt x="4188523" y="1350695"/>
                    </a:lnTo>
                    <a:lnTo>
                      <a:pt x="4159072" y="1312595"/>
                    </a:lnTo>
                    <a:lnTo>
                      <a:pt x="4128744" y="1287195"/>
                    </a:lnTo>
                    <a:lnTo>
                      <a:pt x="4097540" y="1274495"/>
                    </a:lnTo>
                    <a:lnTo>
                      <a:pt x="4065460" y="1249095"/>
                    </a:lnTo>
                    <a:lnTo>
                      <a:pt x="4032491" y="1223695"/>
                    </a:lnTo>
                    <a:lnTo>
                      <a:pt x="3998645" y="1198295"/>
                    </a:lnTo>
                    <a:lnTo>
                      <a:pt x="3963924" y="1185595"/>
                    </a:lnTo>
                    <a:lnTo>
                      <a:pt x="3928326" y="1160195"/>
                    </a:lnTo>
                    <a:lnTo>
                      <a:pt x="3891851" y="1147495"/>
                    </a:lnTo>
                    <a:lnTo>
                      <a:pt x="3854488" y="1122095"/>
                    </a:lnTo>
                    <a:lnTo>
                      <a:pt x="3777132" y="1096695"/>
                    </a:lnTo>
                    <a:lnTo>
                      <a:pt x="3762870" y="1092174"/>
                    </a:lnTo>
                    <a:lnTo>
                      <a:pt x="3762870" y="2788374"/>
                    </a:lnTo>
                    <a:lnTo>
                      <a:pt x="3760355" y="2849295"/>
                    </a:lnTo>
                    <a:lnTo>
                      <a:pt x="3756304" y="2912795"/>
                    </a:lnTo>
                    <a:lnTo>
                      <a:pt x="3750843" y="2976295"/>
                    </a:lnTo>
                    <a:lnTo>
                      <a:pt x="3743960" y="3027095"/>
                    </a:lnTo>
                    <a:lnTo>
                      <a:pt x="3735667" y="3090595"/>
                    </a:lnTo>
                    <a:lnTo>
                      <a:pt x="3725951" y="3141395"/>
                    </a:lnTo>
                    <a:lnTo>
                      <a:pt x="3714826" y="3192195"/>
                    </a:lnTo>
                    <a:lnTo>
                      <a:pt x="3702266" y="3242995"/>
                    </a:lnTo>
                    <a:lnTo>
                      <a:pt x="3688296" y="3293795"/>
                    </a:lnTo>
                    <a:lnTo>
                      <a:pt x="3672903" y="3331895"/>
                    </a:lnTo>
                    <a:lnTo>
                      <a:pt x="3656076" y="3382695"/>
                    </a:lnTo>
                    <a:lnTo>
                      <a:pt x="3637826" y="3420795"/>
                    </a:lnTo>
                    <a:lnTo>
                      <a:pt x="3618153" y="3458895"/>
                    </a:lnTo>
                    <a:lnTo>
                      <a:pt x="3597046" y="3496995"/>
                    </a:lnTo>
                    <a:lnTo>
                      <a:pt x="3574516" y="3535095"/>
                    </a:lnTo>
                    <a:lnTo>
                      <a:pt x="3550551" y="3560495"/>
                    </a:lnTo>
                    <a:lnTo>
                      <a:pt x="3525151" y="3598595"/>
                    </a:lnTo>
                    <a:lnTo>
                      <a:pt x="3470059" y="3649395"/>
                    </a:lnTo>
                    <a:lnTo>
                      <a:pt x="3440353" y="3674795"/>
                    </a:lnTo>
                    <a:lnTo>
                      <a:pt x="3409213" y="3700195"/>
                    </a:lnTo>
                    <a:lnTo>
                      <a:pt x="3376638" y="3712895"/>
                    </a:lnTo>
                    <a:lnTo>
                      <a:pt x="3342614" y="3738295"/>
                    </a:lnTo>
                    <a:lnTo>
                      <a:pt x="3307156" y="3750995"/>
                    </a:lnTo>
                    <a:lnTo>
                      <a:pt x="3270250" y="3763695"/>
                    </a:lnTo>
                    <a:lnTo>
                      <a:pt x="3231896" y="3776395"/>
                    </a:lnTo>
                    <a:lnTo>
                      <a:pt x="3192107" y="3789095"/>
                    </a:lnTo>
                    <a:lnTo>
                      <a:pt x="3150870" y="3789095"/>
                    </a:lnTo>
                    <a:lnTo>
                      <a:pt x="3108172" y="3801795"/>
                    </a:lnTo>
                    <a:lnTo>
                      <a:pt x="2928670" y="3801795"/>
                    </a:lnTo>
                    <a:lnTo>
                      <a:pt x="2885960" y="3789095"/>
                    </a:lnTo>
                    <a:lnTo>
                      <a:pt x="2844698" y="3789095"/>
                    </a:lnTo>
                    <a:lnTo>
                      <a:pt x="2804871" y="3776395"/>
                    </a:lnTo>
                    <a:lnTo>
                      <a:pt x="2766491" y="3763695"/>
                    </a:lnTo>
                    <a:lnTo>
                      <a:pt x="2729547" y="3750995"/>
                    </a:lnTo>
                    <a:lnTo>
                      <a:pt x="2659951" y="3712895"/>
                    </a:lnTo>
                    <a:lnTo>
                      <a:pt x="2627299" y="3700195"/>
                    </a:lnTo>
                    <a:lnTo>
                      <a:pt x="2596083" y="3674795"/>
                    </a:lnTo>
                    <a:lnTo>
                      <a:pt x="2566289" y="3649395"/>
                    </a:lnTo>
                    <a:lnTo>
                      <a:pt x="2510955" y="3598595"/>
                    </a:lnTo>
                    <a:lnTo>
                      <a:pt x="2485415" y="3560495"/>
                    </a:lnTo>
                    <a:lnTo>
                      <a:pt x="2461285" y="3535095"/>
                    </a:lnTo>
                    <a:lnTo>
                      <a:pt x="2438565" y="3496995"/>
                    </a:lnTo>
                    <a:lnTo>
                      <a:pt x="2417254" y="3458895"/>
                    </a:lnTo>
                    <a:lnTo>
                      <a:pt x="2397353" y="3420795"/>
                    </a:lnTo>
                    <a:lnTo>
                      <a:pt x="2378849" y="3382695"/>
                    </a:lnTo>
                    <a:lnTo>
                      <a:pt x="2361755" y="3331895"/>
                    </a:lnTo>
                    <a:lnTo>
                      <a:pt x="2346045" y="3293795"/>
                    </a:lnTo>
                    <a:lnTo>
                      <a:pt x="2331732" y="3242995"/>
                    </a:lnTo>
                    <a:lnTo>
                      <a:pt x="2318816" y="3192195"/>
                    </a:lnTo>
                    <a:lnTo>
                      <a:pt x="2307285" y="3141395"/>
                    </a:lnTo>
                    <a:lnTo>
                      <a:pt x="2297150" y="3090595"/>
                    </a:lnTo>
                    <a:lnTo>
                      <a:pt x="2288387" y="3027095"/>
                    </a:lnTo>
                    <a:lnTo>
                      <a:pt x="2281009" y="2976295"/>
                    </a:lnTo>
                    <a:lnTo>
                      <a:pt x="2275001" y="2912795"/>
                    </a:lnTo>
                    <a:lnTo>
                      <a:pt x="2270379" y="2849295"/>
                    </a:lnTo>
                    <a:lnTo>
                      <a:pt x="2267140" y="2786138"/>
                    </a:lnTo>
                    <a:lnTo>
                      <a:pt x="2267216" y="2734945"/>
                    </a:lnTo>
                    <a:lnTo>
                      <a:pt x="2268753" y="2671445"/>
                    </a:lnTo>
                    <a:lnTo>
                      <a:pt x="2271738" y="2607945"/>
                    </a:lnTo>
                    <a:lnTo>
                      <a:pt x="2276183" y="2544445"/>
                    </a:lnTo>
                    <a:lnTo>
                      <a:pt x="2289429" y="2430145"/>
                    </a:lnTo>
                    <a:lnTo>
                      <a:pt x="2298242" y="2379345"/>
                    </a:lnTo>
                    <a:lnTo>
                      <a:pt x="2308529" y="2328545"/>
                    </a:lnTo>
                    <a:lnTo>
                      <a:pt x="2320290" y="2277745"/>
                    </a:lnTo>
                    <a:lnTo>
                      <a:pt x="2333523" y="2239645"/>
                    </a:lnTo>
                    <a:lnTo>
                      <a:pt x="2348230" y="2188845"/>
                    </a:lnTo>
                    <a:lnTo>
                      <a:pt x="2364422" y="2150745"/>
                    </a:lnTo>
                    <a:lnTo>
                      <a:pt x="2382101" y="2112645"/>
                    </a:lnTo>
                    <a:lnTo>
                      <a:pt x="2401278" y="2074545"/>
                    </a:lnTo>
                    <a:lnTo>
                      <a:pt x="2421940" y="2036445"/>
                    </a:lnTo>
                    <a:lnTo>
                      <a:pt x="2444089" y="1998345"/>
                    </a:lnTo>
                    <a:lnTo>
                      <a:pt x="2467749" y="1972945"/>
                    </a:lnTo>
                    <a:lnTo>
                      <a:pt x="2492908" y="1934845"/>
                    </a:lnTo>
                    <a:lnTo>
                      <a:pt x="2547759" y="1884045"/>
                    </a:lnTo>
                    <a:lnTo>
                      <a:pt x="2577452" y="1858645"/>
                    </a:lnTo>
                    <a:lnTo>
                      <a:pt x="2608669" y="1833245"/>
                    </a:lnTo>
                    <a:lnTo>
                      <a:pt x="2641409" y="1820545"/>
                    </a:lnTo>
                    <a:lnTo>
                      <a:pt x="2675674" y="1795145"/>
                    </a:lnTo>
                    <a:lnTo>
                      <a:pt x="2711462" y="1782445"/>
                    </a:lnTo>
                    <a:lnTo>
                      <a:pt x="2748788" y="1769745"/>
                    </a:lnTo>
                    <a:lnTo>
                      <a:pt x="2787650" y="1757045"/>
                    </a:lnTo>
                    <a:lnTo>
                      <a:pt x="2828048" y="1757045"/>
                    </a:lnTo>
                    <a:lnTo>
                      <a:pt x="2869996" y="1744345"/>
                    </a:lnTo>
                    <a:lnTo>
                      <a:pt x="2913494" y="1744345"/>
                    </a:lnTo>
                    <a:lnTo>
                      <a:pt x="2958541" y="1731645"/>
                    </a:lnTo>
                    <a:lnTo>
                      <a:pt x="3051772" y="1731645"/>
                    </a:lnTo>
                    <a:lnTo>
                      <a:pt x="3096920" y="1744345"/>
                    </a:lnTo>
                    <a:lnTo>
                      <a:pt x="3140583" y="1744345"/>
                    </a:lnTo>
                    <a:lnTo>
                      <a:pt x="3182772" y="1757045"/>
                    </a:lnTo>
                    <a:lnTo>
                      <a:pt x="3223476" y="1757045"/>
                    </a:lnTo>
                    <a:lnTo>
                      <a:pt x="3262693" y="1769745"/>
                    </a:lnTo>
                    <a:lnTo>
                      <a:pt x="3300438" y="1782445"/>
                    </a:lnTo>
                    <a:lnTo>
                      <a:pt x="3336709" y="1795145"/>
                    </a:lnTo>
                    <a:lnTo>
                      <a:pt x="3371494" y="1820545"/>
                    </a:lnTo>
                    <a:lnTo>
                      <a:pt x="3404793" y="1833245"/>
                    </a:lnTo>
                    <a:lnTo>
                      <a:pt x="3436620" y="1858645"/>
                    </a:lnTo>
                    <a:lnTo>
                      <a:pt x="3466960" y="1884045"/>
                    </a:lnTo>
                    <a:lnTo>
                      <a:pt x="3495827" y="1909445"/>
                    </a:lnTo>
                    <a:lnTo>
                      <a:pt x="3549116" y="1972945"/>
                    </a:lnTo>
                    <a:lnTo>
                      <a:pt x="3573538" y="1998345"/>
                    </a:lnTo>
                    <a:lnTo>
                      <a:pt x="3596475" y="2036445"/>
                    </a:lnTo>
                    <a:lnTo>
                      <a:pt x="3617938" y="2074545"/>
                    </a:lnTo>
                    <a:lnTo>
                      <a:pt x="3637927" y="2112645"/>
                    </a:lnTo>
                    <a:lnTo>
                      <a:pt x="3656419" y="2150745"/>
                    </a:lnTo>
                    <a:lnTo>
                      <a:pt x="3673449" y="2188845"/>
                    </a:lnTo>
                    <a:lnTo>
                      <a:pt x="3688981" y="2239645"/>
                    </a:lnTo>
                    <a:lnTo>
                      <a:pt x="3703053" y="2277745"/>
                    </a:lnTo>
                    <a:lnTo>
                      <a:pt x="3715626" y="2328545"/>
                    </a:lnTo>
                    <a:lnTo>
                      <a:pt x="3726726" y="2379345"/>
                    </a:lnTo>
                    <a:lnTo>
                      <a:pt x="3736352" y="2430145"/>
                    </a:lnTo>
                    <a:lnTo>
                      <a:pt x="3744493" y="2493645"/>
                    </a:lnTo>
                    <a:lnTo>
                      <a:pt x="3751148" y="2544445"/>
                    </a:lnTo>
                    <a:lnTo>
                      <a:pt x="3756329" y="2607945"/>
                    </a:lnTo>
                    <a:lnTo>
                      <a:pt x="3760038" y="2671445"/>
                    </a:lnTo>
                    <a:lnTo>
                      <a:pt x="3762248" y="2734945"/>
                    </a:lnTo>
                    <a:lnTo>
                      <a:pt x="3762870" y="2788374"/>
                    </a:lnTo>
                    <a:lnTo>
                      <a:pt x="3762870" y="1092174"/>
                    </a:lnTo>
                    <a:lnTo>
                      <a:pt x="3737140" y="1083995"/>
                    </a:lnTo>
                    <a:lnTo>
                      <a:pt x="3696258" y="1058595"/>
                    </a:lnTo>
                    <a:lnTo>
                      <a:pt x="3611867" y="1033195"/>
                    </a:lnTo>
                    <a:lnTo>
                      <a:pt x="3568357" y="1033195"/>
                    </a:lnTo>
                    <a:lnTo>
                      <a:pt x="3432556" y="995095"/>
                    </a:lnTo>
                    <a:lnTo>
                      <a:pt x="3385528" y="995095"/>
                    </a:lnTo>
                    <a:lnTo>
                      <a:pt x="3337610" y="982395"/>
                    </a:lnTo>
                    <a:lnTo>
                      <a:pt x="3239160" y="982395"/>
                    </a:lnTo>
                    <a:lnTo>
                      <a:pt x="3188614" y="969695"/>
                    </a:lnTo>
                    <a:lnTo>
                      <a:pt x="2866225" y="969695"/>
                    </a:lnTo>
                    <a:lnTo>
                      <a:pt x="2813012" y="982395"/>
                    </a:lnTo>
                    <a:lnTo>
                      <a:pt x="2709532" y="982395"/>
                    </a:lnTo>
                    <a:lnTo>
                      <a:pt x="2609964" y="1007795"/>
                    </a:lnTo>
                    <a:lnTo>
                      <a:pt x="2561640" y="1007795"/>
                    </a:lnTo>
                    <a:lnTo>
                      <a:pt x="2422525" y="1045895"/>
                    </a:lnTo>
                    <a:lnTo>
                      <a:pt x="2292172" y="1083995"/>
                    </a:lnTo>
                    <a:lnTo>
                      <a:pt x="2210130" y="1109395"/>
                    </a:lnTo>
                    <a:lnTo>
                      <a:pt x="2170569" y="1134795"/>
                    </a:lnTo>
                    <a:lnTo>
                      <a:pt x="2131974" y="1147495"/>
                    </a:lnTo>
                    <a:lnTo>
                      <a:pt x="2094357" y="1172895"/>
                    </a:lnTo>
                    <a:lnTo>
                      <a:pt x="2057704" y="1185595"/>
                    </a:lnTo>
                    <a:lnTo>
                      <a:pt x="2022030" y="1210995"/>
                    </a:lnTo>
                    <a:lnTo>
                      <a:pt x="1987321" y="1236395"/>
                    </a:lnTo>
                    <a:lnTo>
                      <a:pt x="1953577" y="1261795"/>
                    </a:lnTo>
                    <a:lnTo>
                      <a:pt x="1920811" y="1287195"/>
                    </a:lnTo>
                    <a:lnTo>
                      <a:pt x="1888998" y="1312595"/>
                    </a:lnTo>
                    <a:lnTo>
                      <a:pt x="1858162" y="1337995"/>
                    </a:lnTo>
                    <a:lnTo>
                      <a:pt x="1828292" y="1363395"/>
                    </a:lnTo>
                    <a:lnTo>
                      <a:pt x="1799399" y="1388795"/>
                    </a:lnTo>
                    <a:lnTo>
                      <a:pt x="1744484" y="1452295"/>
                    </a:lnTo>
                    <a:lnTo>
                      <a:pt x="1718487" y="1477695"/>
                    </a:lnTo>
                    <a:lnTo>
                      <a:pt x="1693443" y="1515795"/>
                    </a:lnTo>
                    <a:lnTo>
                      <a:pt x="1669364" y="1541195"/>
                    </a:lnTo>
                    <a:lnTo>
                      <a:pt x="1646262" y="1579295"/>
                    </a:lnTo>
                    <a:lnTo>
                      <a:pt x="1624114" y="1617395"/>
                    </a:lnTo>
                    <a:lnTo>
                      <a:pt x="1602930" y="1655495"/>
                    </a:lnTo>
                    <a:lnTo>
                      <a:pt x="1582699" y="1693595"/>
                    </a:lnTo>
                    <a:lnTo>
                      <a:pt x="1563446" y="1731695"/>
                    </a:lnTo>
                    <a:lnTo>
                      <a:pt x="1545145" y="1769795"/>
                    </a:lnTo>
                    <a:lnTo>
                      <a:pt x="1527810" y="1807895"/>
                    </a:lnTo>
                    <a:lnTo>
                      <a:pt x="1511427" y="1845995"/>
                    </a:lnTo>
                    <a:lnTo>
                      <a:pt x="1496021" y="1896795"/>
                    </a:lnTo>
                    <a:lnTo>
                      <a:pt x="1481556" y="1934895"/>
                    </a:lnTo>
                    <a:lnTo>
                      <a:pt x="1468069" y="1985695"/>
                    </a:lnTo>
                    <a:lnTo>
                      <a:pt x="1455534" y="2023795"/>
                    </a:lnTo>
                    <a:lnTo>
                      <a:pt x="1443951" y="2074595"/>
                    </a:lnTo>
                    <a:lnTo>
                      <a:pt x="1433334" y="2125395"/>
                    </a:lnTo>
                    <a:lnTo>
                      <a:pt x="1423670" y="2176195"/>
                    </a:lnTo>
                    <a:lnTo>
                      <a:pt x="1414957" y="2214295"/>
                    </a:lnTo>
                    <a:lnTo>
                      <a:pt x="1407210" y="2265095"/>
                    </a:lnTo>
                    <a:lnTo>
                      <a:pt x="1400416" y="2328595"/>
                    </a:lnTo>
                    <a:lnTo>
                      <a:pt x="1394587" y="2379395"/>
                    </a:lnTo>
                    <a:lnTo>
                      <a:pt x="1389710" y="2430195"/>
                    </a:lnTo>
                    <a:lnTo>
                      <a:pt x="1385785" y="2480995"/>
                    </a:lnTo>
                    <a:lnTo>
                      <a:pt x="1382814" y="2544495"/>
                    </a:lnTo>
                    <a:lnTo>
                      <a:pt x="1382814" y="2556878"/>
                    </a:lnTo>
                    <a:lnTo>
                      <a:pt x="1382801" y="2557145"/>
                    </a:lnTo>
                    <a:lnTo>
                      <a:pt x="1382801" y="5897245"/>
                    </a:lnTo>
                    <a:lnTo>
                      <a:pt x="1931174" y="5897296"/>
                    </a:lnTo>
                    <a:lnTo>
                      <a:pt x="1931352" y="5897245"/>
                    </a:lnTo>
                    <a:lnTo>
                      <a:pt x="1977453" y="5897245"/>
                    </a:lnTo>
                    <a:lnTo>
                      <a:pt x="2020290" y="5884545"/>
                    </a:lnTo>
                    <a:lnTo>
                      <a:pt x="2059711" y="5871845"/>
                    </a:lnTo>
                    <a:lnTo>
                      <a:pt x="2095715" y="5859145"/>
                    </a:lnTo>
                    <a:lnTo>
                      <a:pt x="2128278" y="5833745"/>
                    </a:lnTo>
                    <a:lnTo>
                      <a:pt x="2157412" y="5808345"/>
                    </a:lnTo>
                    <a:lnTo>
                      <a:pt x="2205405" y="5744845"/>
                    </a:lnTo>
                    <a:lnTo>
                      <a:pt x="2224265" y="5706745"/>
                    </a:lnTo>
                    <a:lnTo>
                      <a:pt x="2239695" y="5668645"/>
                    </a:lnTo>
                    <a:lnTo>
                      <a:pt x="2251697" y="5630545"/>
                    </a:lnTo>
                    <a:lnTo>
                      <a:pt x="2260269" y="5579745"/>
                    </a:lnTo>
                    <a:lnTo>
                      <a:pt x="2265413" y="5528945"/>
                    </a:lnTo>
                    <a:lnTo>
                      <a:pt x="2267127" y="5478145"/>
                    </a:lnTo>
                    <a:lnTo>
                      <a:pt x="2267127" y="5465496"/>
                    </a:lnTo>
                    <a:lnTo>
                      <a:pt x="2267127" y="4055745"/>
                    </a:lnTo>
                    <a:lnTo>
                      <a:pt x="2294750" y="4106545"/>
                    </a:lnTo>
                    <a:lnTo>
                      <a:pt x="2323401" y="4144645"/>
                    </a:lnTo>
                    <a:lnTo>
                      <a:pt x="2353068" y="4182745"/>
                    </a:lnTo>
                    <a:lnTo>
                      <a:pt x="2383764" y="4220845"/>
                    </a:lnTo>
                    <a:lnTo>
                      <a:pt x="2415476" y="4258945"/>
                    </a:lnTo>
                    <a:lnTo>
                      <a:pt x="2448217" y="4297045"/>
                    </a:lnTo>
                    <a:lnTo>
                      <a:pt x="2481973" y="4322445"/>
                    </a:lnTo>
                    <a:lnTo>
                      <a:pt x="2516759" y="4360545"/>
                    </a:lnTo>
                    <a:lnTo>
                      <a:pt x="2552560" y="4385945"/>
                    </a:lnTo>
                    <a:lnTo>
                      <a:pt x="2589390" y="4411345"/>
                    </a:lnTo>
                    <a:lnTo>
                      <a:pt x="2627236" y="4436745"/>
                    </a:lnTo>
                    <a:lnTo>
                      <a:pt x="2666111" y="4462145"/>
                    </a:lnTo>
                    <a:lnTo>
                      <a:pt x="2706001" y="4487545"/>
                    </a:lnTo>
                    <a:lnTo>
                      <a:pt x="2746921" y="4500245"/>
                    </a:lnTo>
                    <a:lnTo>
                      <a:pt x="2788856" y="4525645"/>
                    </a:lnTo>
                    <a:lnTo>
                      <a:pt x="2875800" y="4551045"/>
                    </a:lnTo>
                    <a:lnTo>
                      <a:pt x="3013862" y="4589145"/>
                    </a:lnTo>
                    <a:lnTo>
                      <a:pt x="3061932" y="4589145"/>
                    </a:lnTo>
                    <a:lnTo>
                      <a:pt x="3111017" y="4601845"/>
                    </a:lnTo>
                    <a:lnTo>
                      <a:pt x="3408502" y="4601845"/>
                    </a:lnTo>
                    <a:lnTo>
                      <a:pt x="3454781" y="4589145"/>
                    </a:lnTo>
                    <a:lnTo>
                      <a:pt x="3500209" y="4589145"/>
                    </a:lnTo>
                    <a:lnTo>
                      <a:pt x="3588423" y="4563745"/>
                    </a:lnTo>
                    <a:lnTo>
                      <a:pt x="3631234" y="4563745"/>
                    </a:lnTo>
                    <a:lnTo>
                      <a:pt x="3754437" y="4525645"/>
                    </a:lnTo>
                    <a:lnTo>
                      <a:pt x="3793756" y="4512945"/>
                    </a:lnTo>
                    <a:lnTo>
                      <a:pt x="3832212" y="4487545"/>
                    </a:lnTo>
                    <a:lnTo>
                      <a:pt x="3906532" y="4462145"/>
                    </a:lnTo>
                    <a:lnTo>
                      <a:pt x="3942372" y="4436745"/>
                    </a:lnTo>
                    <a:lnTo>
                      <a:pt x="3977360" y="4424045"/>
                    </a:lnTo>
                    <a:lnTo>
                      <a:pt x="4011472" y="4398645"/>
                    </a:lnTo>
                    <a:lnTo>
                      <a:pt x="4044721" y="4373245"/>
                    </a:lnTo>
                    <a:lnTo>
                      <a:pt x="4077106" y="4360545"/>
                    </a:lnTo>
                    <a:lnTo>
                      <a:pt x="4108615" y="4335145"/>
                    </a:lnTo>
                    <a:lnTo>
                      <a:pt x="4139260" y="4309745"/>
                    </a:lnTo>
                    <a:lnTo>
                      <a:pt x="4169029" y="4284345"/>
                    </a:lnTo>
                    <a:lnTo>
                      <a:pt x="4197947" y="4258945"/>
                    </a:lnTo>
                    <a:lnTo>
                      <a:pt x="4225988" y="4220845"/>
                    </a:lnTo>
                    <a:lnTo>
                      <a:pt x="4253166" y="4195445"/>
                    </a:lnTo>
                    <a:lnTo>
                      <a:pt x="4279481" y="4170045"/>
                    </a:lnTo>
                    <a:lnTo>
                      <a:pt x="4304919" y="4131945"/>
                    </a:lnTo>
                    <a:lnTo>
                      <a:pt x="4329506" y="4106545"/>
                    </a:lnTo>
                    <a:lnTo>
                      <a:pt x="4353217" y="4068445"/>
                    </a:lnTo>
                    <a:lnTo>
                      <a:pt x="4360837" y="4055745"/>
                    </a:lnTo>
                    <a:lnTo>
                      <a:pt x="4376064" y="4030345"/>
                    </a:lnTo>
                    <a:lnTo>
                      <a:pt x="4398048" y="3992245"/>
                    </a:lnTo>
                    <a:lnTo>
                      <a:pt x="4419168" y="3966845"/>
                    </a:lnTo>
                    <a:lnTo>
                      <a:pt x="4439424" y="3928745"/>
                    </a:lnTo>
                    <a:lnTo>
                      <a:pt x="4458817" y="3890645"/>
                    </a:lnTo>
                    <a:lnTo>
                      <a:pt x="4477334" y="3839845"/>
                    </a:lnTo>
                    <a:lnTo>
                      <a:pt x="4489120" y="3814445"/>
                    </a:lnTo>
                    <a:lnTo>
                      <a:pt x="4495000" y="3801745"/>
                    </a:lnTo>
                    <a:lnTo>
                      <a:pt x="4511802" y="3763645"/>
                    </a:lnTo>
                    <a:lnTo>
                      <a:pt x="4527740" y="3712845"/>
                    </a:lnTo>
                    <a:lnTo>
                      <a:pt x="4542802" y="3674745"/>
                    </a:lnTo>
                    <a:lnTo>
                      <a:pt x="4557014" y="3623945"/>
                    </a:lnTo>
                    <a:lnTo>
                      <a:pt x="4570361" y="3585845"/>
                    </a:lnTo>
                    <a:lnTo>
                      <a:pt x="4582846" y="3535045"/>
                    </a:lnTo>
                    <a:lnTo>
                      <a:pt x="4594466" y="3484245"/>
                    </a:lnTo>
                    <a:lnTo>
                      <a:pt x="4605223" y="3433445"/>
                    </a:lnTo>
                    <a:lnTo>
                      <a:pt x="4615116" y="3382645"/>
                    </a:lnTo>
                    <a:lnTo>
                      <a:pt x="4624159" y="3331845"/>
                    </a:lnTo>
                    <a:lnTo>
                      <a:pt x="4632325" y="3281045"/>
                    </a:lnTo>
                    <a:lnTo>
                      <a:pt x="4639640" y="3230245"/>
                    </a:lnTo>
                    <a:lnTo>
                      <a:pt x="4646092" y="3166745"/>
                    </a:lnTo>
                    <a:lnTo>
                      <a:pt x="4651680" y="3115945"/>
                    </a:lnTo>
                    <a:lnTo>
                      <a:pt x="4656404" y="3065145"/>
                    </a:lnTo>
                    <a:lnTo>
                      <a:pt x="4660277" y="3001645"/>
                    </a:lnTo>
                    <a:lnTo>
                      <a:pt x="4663287" y="2938145"/>
                    </a:lnTo>
                    <a:lnTo>
                      <a:pt x="4665434" y="2887345"/>
                    </a:lnTo>
                    <a:lnTo>
                      <a:pt x="4666729" y="2823845"/>
                    </a:lnTo>
                    <a:lnTo>
                      <a:pt x="4667161" y="2760345"/>
                    </a:lnTo>
                    <a:lnTo>
                      <a:pt x="4667110" y="2754122"/>
                    </a:lnTo>
                    <a:lnTo>
                      <a:pt x="4667161" y="2747695"/>
                    </a:lnTo>
                    <a:close/>
                  </a:path>
                </a:pathLst>
              </a:custGeom>
              <a:solidFill>
                <a:srgbClr val="666C70"/>
              </a:solidFill>
            </p:spPr>
            <p:txBody>
              <a:bodyPr wrap="square" lIns="0" tIns="0" rIns="0" bIns="0" rtlCol="0"/>
              <a:lstStyle/>
              <a:p>
                <a:endParaRPr/>
              </a:p>
            </p:txBody>
          </p:sp>
        </p:grpSp>
        <p:sp>
          <p:nvSpPr>
            <p:cNvPr id="48" name="object 8">
              <a:extLst>
                <a:ext uri="{FF2B5EF4-FFF2-40B4-BE49-F238E27FC236}">
                  <a16:creationId xmlns:a16="http://schemas.microsoft.com/office/drawing/2014/main" id="{6298976D-B283-C643-A3BA-A92C63A1D5AC}"/>
                </a:ext>
              </a:extLst>
            </p:cNvPr>
            <p:cNvSpPr/>
            <p:nvPr/>
          </p:nvSpPr>
          <p:spPr>
            <a:xfrm>
              <a:off x="10814050" y="5730875"/>
              <a:ext cx="3112135" cy="3637279"/>
            </a:xfrm>
            <a:custGeom>
              <a:avLst/>
              <a:gdLst/>
              <a:ahLst/>
              <a:cxnLst/>
              <a:rect l="l" t="t" r="r" b="b"/>
              <a:pathLst>
                <a:path w="3112134" h="3637279">
                  <a:moveTo>
                    <a:pt x="3111538" y="2453335"/>
                  </a:moveTo>
                  <a:lnTo>
                    <a:pt x="3110319" y="2402446"/>
                  </a:lnTo>
                  <a:lnTo>
                    <a:pt x="3106636" y="2352421"/>
                  </a:lnTo>
                  <a:lnTo>
                    <a:pt x="3100476" y="2303246"/>
                  </a:lnTo>
                  <a:lnTo>
                    <a:pt x="3091840" y="2254986"/>
                  </a:lnTo>
                  <a:lnTo>
                    <a:pt x="3080702" y="2207666"/>
                  </a:lnTo>
                  <a:lnTo>
                    <a:pt x="3067050" y="2161298"/>
                  </a:lnTo>
                  <a:lnTo>
                    <a:pt x="3050857" y="2115921"/>
                  </a:lnTo>
                  <a:lnTo>
                    <a:pt x="3032125" y="2071560"/>
                  </a:lnTo>
                  <a:lnTo>
                    <a:pt x="3010839" y="2028253"/>
                  </a:lnTo>
                  <a:lnTo>
                    <a:pt x="2986976" y="1986026"/>
                  </a:lnTo>
                  <a:lnTo>
                    <a:pt x="2960535" y="1944903"/>
                  </a:lnTo>
                  <a:lnTo>
                    <a:pt x="2931477" y="1904911"/>
                  </a:lnTo>
                  <a:lnTo>
                    <a:pt x="2899816" y="1866087"/>
                  </a:lnTo>
                  <a:lnTo>
                    <a:pt x="2865513" y="1828457"/>
                  </a:lnTo>
                  <a:lnTo>
                    <a:pt x="2815399" y="1785886"/>
                  </a:lnTo>
                  <a:lnTo>
                    <a:pt x="2757614" y="1744345"/>
                  </a:lnTo>
                  <a:lnTo>
                    <a:pt x="2692133" y="1703870"/>
                  </a:lnTo>
                  <a:lnTo>
                    <a:pt x="2656497" y="1684032"/>
                  </a:lnTo>
                  <a:lnTo>
                    <a:pt x="2618930" y="1664474"/>
                  </a:lnTo>
                  <a:lnTo>
                    <a:pt x="2579420" y="1645196"/>
                  </a:lnTo>
                  <a:lnTo>
                    <a:pt x="2537980" y="1626184"/>
                  </a:lnTo>
                  <a:lnTo>
                    <a:pt x="2494597" y="1607464"/>
                  </a:lnTo>
                  <a:lnTo>
                    <a:pt x="2449284" y="1589024"/>
                  </a:lnTo>
                  <a:lnTo>
                    <a:pt x="2402014" y="1570875"/>
                  </a:lnTo>
                  <a:lnTo>
                    <a:pt x="2352789" y="1553006"/>
                  </a:lnTo>
                  <a:lnTo>
                    <a:pt x="2301621" y="1535430"/>
                  </a:lnTo>
                  <a:lnTo>
                    <a:pt x="2248497" y="1518158"/>
                  </a:lnTo>
                  <a:lnTo>
                    <a:pt x="2193429" y="1501178"/>
                  </a:lnTo>
                  <a:lnTo>
                    <a:pt x="2136394" y="1484490"/>
                  </a:lnTo>
                  <a:lnTo>
                    <a:pt x="2077389" y="1468107"/>
                  </a:lnTo>
                  <a:lnTo>
                    <a:pt x="2016429" y="1452029"/>
                  </a:lnTo>
                  <a:lnTo>
                    <a:pt x="1953501" y="1436268"/>
                  </a:lnTo>
                  <a:lnTo>
                    <a:pt x="1888604" y="1420799"/>
                  </a:lnTo>
                  <a:lnTo>
                    <a:pt x="1821726" y="1405661"/>
                  </a:lnTo>
                  <a:lnTo>
                    <a:pt x="1752879" y="1390827"/>
                  </a:lnTo>
                  <a:lnTo>
                    <a:pt x="1682064" y="1376311"/>
                  </a:lnTo>
                  <a:lnTo>
                    <a:pt x="1607769" y="1361401"/>
                  </a:lnTo>
                  <a:lnTo>
                    <a:pt x="1537766" y="1345526"/>
                  </a:lnTo>
                  <a:lnTo>
                    <a:pt x="1472069" y="1328699"/>
                  </a:lnTo>
                  <a:lnTo>
                    <a:pt x="1410652" y="1310919"/>
                  </a:lnTo>
                  <a:lnTo>
                    <a:pt x="1353515" y="1292212"/>
                  </a:lnTo>
                  <a:lnTo>
                    <a:pt x="1300657" y="1272603"/>
                  </a:lnTo>
                  <a:lnTo>
                    <a:pt x="1252067" y="1252080"/>
                  </a:lnTo>
                  <a:lnTo>
                    <a:pt x="1207731" y="1230668"/>
                  </a:lnTo>
                  <a:lnTo>
                    <a:pt x="1167650" y="1208379"/>
                  </a:lnTo>
                  <a:lnTo>
                    <a:pt x="1131824" y="1185240"/>
                  </a:lnTo>
                  <a:lnTo>
                    <a:pt x="1100226" y="1161237"/>
                  </a:lnTo>
                  <a:lnTo>
                    <a:pt x="1049731" y="1110767"/>
                  </a:lnTo>
                  <a:lnTo>
                    <a:pt x="1016127" y="1057059"/>
                  </a:lnTo>
                  <a:lnTo>
                    <a:pt x="999350" y="1000226"/>
                  </a:lnTo>
                  <a:lnTo>
                    <a:pt x="997661" y="976477"/>
                  </a:lnTo>
                  <a:lnTo>
                    <a:pt x="999896" y="944308"/>
                  </a:lnTo>
                  <a:lnTo>
                    <a:pt x="1007833" y="906208"/>
                  </a:lnTo>
                  <a:lnTo>
                    <a:pt x="1021067" y="868108"/>
                  </a:lnTo>
                  <a:lnTo>
                    <a:pt x="1063396" y="817308"/>
                  </a:lnTo>
                  <a:lnTo>
                    <a:pt x="1092504" y="791908"/>
                  </a:lnTo>
                  <a:lnTo>
                    <a:pt x="1126896" y="779208"/>
                  </a:lnTo>
                  <a:lnTo>
                    <a:pt x="1166583" y="753808"/>
                  </a:lnTo>
                  <a:lnTo>
                    <a:pt x="1211567" y="741108"/>
                  </a:lnTo>
                  <a:lnTo>
                    <a:pt x="1261846" y="728408"/>
                  </a:lnTo>
                  <a:lnTo>
                    <a:pt x="1317409" y="715708"/>
                  </a:lnTo>
                  <a:lnTo>
                    <a:pt x="1378280" y="715708"/>
                  </a:lnTo>
                  <a:lnTo>
                    <a:pt x="1444434" y="703008"/>
                  </a:lnTo>
                  <a:lnTo>
                    <a:pt x="1581378" y="703008"/>
                  </a:lnTo>
                  <a:lnTo>
                    <a:pt x="1642833" y="715708"/>
                  </a:lnTo>
                  <a:lnTo>
                    <a:pt x="1700250" y="715708"/>
                  </a:lnTo>
                  <a:lnTo>
                    <a:pt x="1753590" y="728408"/>
                  </a:lnTo>
                  <a:lnTo>
                    <a:pt x="1802853" y="741108"/>
                  </a:lnTo>
                  <a:lnTo>
                    <a:pt x="1848015" y="753808"/>
                  </a:lnTo>
                  <a:lnTo>
                    <a:pt x="1889048" y="779208"/>
                  </a:lnTo>
                  <a:lnTo>
                    <a:pt x="1925955" y="791908"/>
                  </a:lnTo>
                  <a:lnTo>
                    <a:pt x="1958695" y="817308"/>
                  </a:lnTo>
                  <a:lnTo>
                    <a:pt x="1987257" y="842708"/>
                  </a:lnTo>
                  <a:lnTo>
                    <a:pt x="2011629" y="880808"/>
                  </a:lnTo>
                  <a:lnTo>
                    <a:pt x="2031796" y="906208"/>
                  </a:lnTo>
                  <a:lnTo>
                    <a:pt x="2047722" y="944308"/>
                  </a:lnTo>
                  <a:lnTo>
                    <a:pt x="2066086" y="982408"/>
                  </a:lnTo>
                  <a:lnTo>
                    <a:pt x="2089188" y="1020508"/>
                  </a:lnTo>
                  <a:lnTo>
                    <a:pt x="2116988" y="1045908"/>
                  </a:lnTo>
                  <a:lnTo>
                    <a:pt x="2149462" y="1084008"/>
                  </a:lnTo>
                  <a:lnTo>
                    <a:pt x="2186559" y="1109408"/>
                  </a:lnTo>
                  <a:lnTo>
                    <a:pt x="2228240" y="1122108"/>
                  </a:lnTo>
                  <a:lnTo>
                    <a:pt x="2274455" y="1134808"/>
                  </a:lnTo>
                  <a:lnTo>
                    <a:pt x="2325179" y="1147508"/>
                  </a:lnTo>
                  <a:lnTo>
                    <a:pt x="2380373" y="1160208"/>
                  </a:lnTo>
                  <a:lnTo>
                    <a:pt x="2998520" y="1160208"/>
                  </a:lnTo>
                  <a:lnTo>
                    <a:pt x="2998254" y="1156843"/>
                  </a:lnTo>
                  <a:lnTo>
                    <a:pt x="2998520" y="1156843"/>
                  </a:lnTo>
                  <a:lnTo>
                    <a:pt x="2994622" y="1102588"/>
                  </a:lnTo>
                  <a:lnTo>
                    <a:pt x="2988932" y="1049528"/>
                  </a:lnTo>
                  <a:lnTo>
                    <a:pt x="2981452" y="997661"/>
                  </a:lnTo>
                  <a:lnTo>
                    <a:pt x="2972181" y="947000"/>
                  </a:lnTo>
                  <a:lnTo>
                    <a:pt x="2961106" y="897547"/>
                  </a:lnTo>
                  <a:lnTo>
                    <a:pt x="2948241" y="849274"/>
                  </a:lnTo>
                  <a:lnTo>
                    <a:pt x="2933573" y="802208"/>
                  </a:lnTo>
                  <a:lnTo>
                    <a:pt x="2917113" y="756335"/>
                  </a:lnTo>
                  <a:lnTo>
                    <a:pt x="2898864" y="711657"/>
                  </a:lnTo>
                  <a:lnTo>
                    <a:pt x="2878810" y="668185"/>
                  </a:lnTo>
                  <a:lnTo>
                    <a:pt x="2856966" y="625906"/>
                  </a:lnTo>
                  <a:lnTo>
                    <a:pt x="2833332" y="584822"/>
                  </a:lnTo>
                  <a:lnTo>
                    <a:pt x="2807906" y="544931"/>
                  </a:lnTo>
                  <a:lnTo>
                    <a:pt x="2780677" y="506247"/>
                  </a:lnTo>
                  <a:lnTo>
                    <a:pt x="2751645" y="468757"/>
                  </a:lnTo>
                  <a:lnTo>
                    <a:pt x="2720835" y="432460"/>
                  </a:lnTo>
                  <a:lnTo>
                    <a:pt x="2688221" y="397357"/>
                  </a:lnTo>
                  <a:lnTo>
                    <a:pt x="2653817" y="363448"/>
                  </a:lnTo>
                  <a:lnTo>
                    <a:pt x="2617609" y="330746"/>
                  </a:lnTo>
                  <a:lnTo>
                    <a:pt x="2579611" y="299237"/>
                  </a:lnTo>
                  <a:lnTo>
                    <a:pt x="2544394" y="273773"/>
                  </a:lnTo>
                  <a:lnTo>
                    <a:pt x="2508123" y="249453"/>
                  </a:lnTo>
                  <a:lnTo>
                    <a:pt x="2470797" y="226263"/>
                  </a:lnTo>
                  <a:lnTo>
                    <a:pt x="2432405" y="204203"/>
                  </a:lnTo>
                  <a:lnTo>
                    <a:pt x="2392972" y="183286"/>
                  </a:lnTo>
                  <a:lnTo>
                    <a:pt x="2352471" y="163487"/>
                  </a:lnTo>
                  <a:lnTo>
                    <a:pt x="2310930" y="144818"/>
                  </a:lnTo>
                  <a:lnTo>
                    <a:pt x="2268321" y="127279"/>
                  </a:lnTo>
                  <a:lnTo>
                    <a:pt x="2224659" y="110883"/>
                  </a:lnTo>
                  <a:lnTo>
                    <a:pt x="2179942" y="95605"/>
                  </a:lnTo>
                  <a:lnTo>
                    <a:pt x="2134171" y="81457"/>
                  </a:lnTo>
                  <a:lnTo>
                    <a:pt x="2087346" y="68453"/>
                  </a:lnTo>
                  <a:lnTo>
                    <a:pt x="2039467" y="56578"/>
                  </a:lnTo>
                  <a:lnTo>
                    <a:pt x="1990534" y="45821"/>
                  </a:lnTo>
                  <a:lnTo>
                    <a:pt x="1940534" y="36207"/>
                  </a:lnTo>
                  <a:lnTo>
                    <a:pt x="1889480" y="27724"/>
                  </a:lnTo>
                  <a:lnTo>
                    <a:pt x="1837372" y="20370"/>
                  </a:lnTo>
                  <a:lnTo>
                    <a:pt x="1784210" y="14147"/>
                  </a:lnTo>
                  <a:lnTo>
                    <a:pt x="1729994" y="9055"/>
                  </a:lnTo>
                  <a:lnTo>
                    <a:pt x="1674723" y="5092"/>
                  </a:lnTo>
                  <a:lnTo>
                    <a:pt x="1618386" y="2273"/>
                  </a:lnTo>
                  <a:lnTo>
                    <a:pt x="1560995" y="571"/>
                  </a:lnTo>
                  <a:lnTo>
                    <a:pt x="1502549" y="0"/>
                  </a:lnTo>
                  <a:lnTo>
                    <a:pt x="1448015" y="1447"/>
                  </a:lnTo>
                  <a:lnTo>
                    <a:pt x="1394155" y="3962"/>
                  </a:lnTo>
                  <a:lnTo>
                    <a:pt x="1340980" y="7556"/>
                  </a:lnTo>
                  <a:lnTo>
                    <a:pt x="1288529" y="12230"/>
                  </a:lnTo>
                  <a:lnTo>
                    <a:pt x="1236827" y="17995"/>
                  </a:lnTo>
                  <a:lnTo>
                    <a:pt x="1185913" y="24853"/>
                  </a:lnTo>
                  <a:lnTo>
                    <a:pt x="1135799" y="32804"/>
                  </a:lnTo>
                  <a:lnTo>
                    <a:pt x="1086510" y="41859"/>
                  </a:lnTo>
                  <a:lnTo>
                    <a:pt x="1038085" y="52006"/>
                  </a:lnTo>
                  <a:lnTo>
                    <a:pt x="990549" y="63258"/>
                  </a:lnTo>
                  <a:lnTo>
                    <a:pt x="943927" y="75628"/>
                  </a:lnTo>
                  <a:lnTo>
                    <a:pt x="898258" y="89103"/>
                  </a:lnTo>
                  <a:lnTo>
                    <a:pt x="853541" y="103695"/>
                  </a:lnTo>
                  <a:lnTo>
                    <a:pt x="809840" y="119405"/>
                  </a:lnTo>
                  <a:lnTo>
                    <a:pt x="767156" y="136245"/>
                  </a:lnTo>
                  <a:lnTo>
                    <a:pt x="725525" y="154216"/>
                  </a:lnTo>
                  <a:lnTo>
                    <a:pt x="684974" y="173316"/>
                  </a:lnTo>
                  <a:lnTo>
                    <a:pt x="645541" y="193548"/>
                  </a:lnTo>
                  <a:lnTo>
                    <a:pt x="607237" y="214922"/>
                  </a:lnTo>
                  <a:lnTo>
                    <a:pt x="570103" y="237439"/>
                  </a:lnTo>
                  <a:lnTo>
                    <a:pt x="534149" y="261099"/>
                  </a:lnTo>
                  <a:lnTo>
                    <a:pt x="499414" y="285902"/>
                  </a:lnTo>
                  <a:lnTo>
                    <a:pt x="465937" y="311873"/>
                  </a:lnTo>
                  <a:lnTo>
                    <a:pt x="433730" y="338988"/>
                  </a:lnTo>
                  <a:lnTo>
                    <a:pt x="402831" y="367271"/>
                  </a:lnTo>
                  <a:lnTo>
                    <a:pt x="373253" y="396722"/>
                  </a:lnTo>
                  <a:lnTo>
                    <a:pt x="345033" y="427342"/>
                  </a:lnTo>
                  <a:lnTo>
                    <a:pt x="318198" y="459130"/>
                  </a:lnTo>
                  <a:lnTo>
                    <a:pt x="292773" y="492099"/>
                  </a:lnTo>
                  <a:lnTo>
                    <a:pt x="268795" y="526249"/>
                  </a:lnTo>
                  <a:lnTo>
                    <a:pt x="246278" y="561581"/>
                  </a:lnTo>
                  <a:lnTo>
                    <a:pt x="225259" y="598093"/>
                  </a:lnTo>
                  <a:lnTo>
                    <a:pt x="205765" y="635800"/>
                  </a:lnTo>
                  <a:lnTo>
                    <a:pt x="187820" y="674700"/>
                  </a:lnTo>
                  <a:lnTo>
                    <a:pt x="171450" y="714806"/>
                  </a:lnTo>
                  <a:lnTo>
                    <a:pt x="156692" y="756107"/>
                  </a:lnTo>
                  <a:lnTo>
                    <a:pt x="143560" y="798626"/>
                  </a:lnTo>
                  <a:lnTo>
                    <a:pt x="132092" y="842340"/>
                  </a:lnTo>
                  <a:lnTo>
                    <a:pt x="122313" y="887272"/>
                  </a:lnTo>
                  <a:lnTo>
                    <a:pt x="114249" y="933424"/>
                  </a:lnTo>
                  <a:lnTo>
                    <a:pt x="107937" y="980795"/>
                  </a:lnTo>
                  <a:lnTo>
                    <a:pt x="103378" y="1029398"/>
                  </a:lnTo>
                  <a:lnTo>
                    <a:pt x="100634" y="1079220"/>
                  </a:lnTo>
                  <a:lnTo>
                    <a:pt x="99707" y="1130274"/>
                  </a:lnTo>
                  <a:lnTo>
                    <a:pt x="99758" y="1131938"/>
                  </a:lnTo>
                  <a:lnTo>
                    <a:pt x="99707" y="1134808"/>
                  </a:lnTo>
                  <a:lnTo>
                    <a:pt x="101117" y="1185608"/>
                  </a:lnTo>
                  <a:lnTo>
                    <a:pt x="104228" y="1223708"/>
                  </a:lnTo>
                  <a:lnTo>
                    <a:pt x="109067" y="1261808"/>
                  </a:lnTo>
                  <a:lnTo>
                    <a:pt x="115620" y="1312608"/>
                  </a:lnTo>
                  <a:lnTo>
                    <a:pt x="123875" y="1350708"/>
                  </a:lnTo>
                  <a:lnTo>
                    <a:pt x="133845" y="1388808"/>
                  </a:lnTo>
                  <a:lnTo>
                    <a:pt x="145529" y="1426908"/>
                  </a:lnTo>
                  <a:lnTo>
                    <a:pt x="158927" y="1465008"/>
                  </a:lnTo>
                  <a:lnTo>
                    <a:pt x="174015" y="1503108"/>
                  </a:lnTo>
                  <a:lnTo>
                    <a:pt x="190817" y="1541208"/>
                  </a:lnTo>
                  <a:lnTo>
                    <a:pt x="209321" y="1579308"/>
                  </a:lnTo>
                  <a:lnTo>
                    <a:pt x="229527" y="1604708"/>
                  </a:lnTo>
                  <a:lnTo>
                    <a:pt x="251434" y="1642808"/>
                  </a:lnTo>
                  <a:lnTo>
                    <a:pt x="275043" y="1668208"/>
                  </a:lnTo>
                  <a:lnTo>
                    <a:pt x="300342" y="1706308"/>
                  </a:lnTo>
                  <a:lnTo>
                    <a:pt x="327342" y="1731708"/>
                  </a:lnTo>
                  <a:lnTo>
                    <a:pt x="356031" y="1769808"/>
                  </a:lnTo>
                  <a:lnTo>
                    <a:pt x="386422" y="1795208"/>
                  </a:lnTo>
                  <a:lnTo>
                    <a:pt x="418490" y="1820608"/>
                  </a:lnTo>
                  <a:lnTo>
                    <a:pt x="452259" y="1846008"/>
                  </a:lnTo>
                  <a:lnTo>
                    <a:pt x="487705" y="1871408"/>
                  </a:lnTo>
                  <a:lnTo>
                    <a:pt x="524840" y="1896808"/>
                  </a:lnTo>
                  <a:lnTo>
                    <a:pt x="563664" y="1922208"/>
                  </a:lnTo>
                  <a:lnTo>
                    <a:pt x="604164" y="1947608"/>
                  </a:lnTo>
                  <a:lnTo>
                    <a:pt x="646353" y="1973008"/>
                  </a:lnTo>
                  <a:lnTo>
                    <a:pt x="690219" y="1998408"/>
                  </a:lnTo>
                  <a:lnTo>
                    <a:pt x="735761" y="2011108"/>
                  </a:lnTo>
                  <a:lnTo>
                    <a:pt x="782980" y="2036508"/>
                  </a:lnTo>
                  <a:lnTo>
                    <a:pt x="831875" y="2049208"/>
                  </a:lnTo>
                  <a:lnTo>
                    <a:pt x="882434" y="2074608"/>
                  </a:lnTo>
                  <a:lnTo>
                    <a:pt x="988580" y="2100008"/>
                  </a:lnTo>
                  <a:lnTo>
                    <a:pt x="1044155" y="2125408"/>
                  </a:lnTo>
                  <a:lnTo>
                    <a:pt x="1101407" y="2138108"/>
                  </a:lnTo>
                  <a:lnTo>
                    <a:pt x="1283119" y="2176208"/>
                  </a:lnTo>
                  <a:lnTo>
                    <a:pt x="1363764" y="2188908"/>
                  </a:lnTo>
                  <a:lnTo>
                    <a:pt x="1513916" y="2214308"/>
                  </a:lnTo>
                  <a:lnTo>
                    <a:pt x="1583410" y="2239708"/>
                  </a:lnTo>
                  <a:lnTo>
                    <a:pt x="1649183" y="2252408"/>
                  </a:lnTo>
                  <a:lnTo>
                    <a:pt x="1711223" y="2265108"/>
                  </a:lnTo>
                  <a:lnTo>
                    <a:pt x="1769541" y="2290508"/>
                  </a:lnTo>
                  <a:lnTo>
                    <a:pt x="1824113" y="2303208"/>
                  </a:lnTo>
                  <a:lnTo>
                    <a:pt x="1874951" y="2328608"/>
                  </a:lnTo>
                  <a:lnTo>
                    <a:pt x="1922056" y="2341308"/>
                  </a:lnTo>
                  <a:lnTo>
                    <a:pt x="1965401" y="2366708"/>
                  </a:lnTo>
                  <a:lnTo>
                    <a:pt x="2004999" y="2379408"/>
                  </a:lnTo>
                  <a:lnTo>
                    <a:pt x="2040851" y="2404808"/>
                  </a:lnTo>
                  <a:lnTo>
                    <a:pt x="2072932" y="2417508"/>
                  </a:lnTo>
                  <a:lnTo>
                    <a:pt x="2101265" y="2442908"/>
                  </a:lnTo>
                  <a:lnTo>
                    <a:pt x="2125827" y="2468308"/>
                  </a:lnTo>
                  <a:lnTo>
                    <a:pt x="2146617" y="2493708"/>
                  </a:lnTo>
                  <a:lnTo>
                    <a:pt x="2163648" y="2506408"/>
                  </a:lnTo>
                  <a:lnTo>
                    <a:pt x="2176894" y="2531808"/>
                  </a:lnTo>
                  <a:lnTo>
                    <a:pt x="2186355" y="2557208"/>
                  </a:lnTo>
                  <a:lnTo>
                    <a:pt x="2192032" y="2582608"/>
                  </a:lnTo>
                  <a:lnTo>
                    <a:pt x="2193671" y="2604541"/>
                  </a:lnTo>
                  <a:lnTo>
                    <a:pt x="2191753" y="2640647"/>
                  </a:lnTo>
                  <a:lnTo>
                    <a:pt x="2185212" y="2678849"/>
                  </a:lnTo>
                  <a:lnTo>
                    <a:pt x="2159038" y="2746972"/>
                  </a:lnTo>
                  <a:lnTo>
                    <a:pt x="2115413" y="2804185"/>
                  </a:lnTo>
                  <a:lnTo>
                    <a:pt x="2054352" y="2850654"/>
                  </a:lnTo>
                  <a:lnTo>
                    <a:pt x="2017268" y="2869895"/>
                  </a:lnTo>
                  <a:lnTo>
                    <a:pt x="1975815" y="2886519"/>
                  </a:lnTo>
                  <a:lnTo>
                    <a:pt x="1930006" y="2900527"/>
                  </a:lnTo>
                  <a:lnTo>
                    <a:pt x="1879828" y="2911945"/>
                  </a:lnTo>
                  <a:lnTo>
                    <a:pt x="1825294" y="2920784"/>
                  </a:lnTo>
                  <a:lnTo>
                    <a:pt x="1766392" y="2927083"/>
                  </a:lnTo>
                  <a:lnTo>
                    <a:pt x="1703120" y="2930842"/>
                  </a:lnTo>
                  <a:lnTo>
                    <a:pt x="1635480" y="2932099"/>
                  </a:lnTo>
                  <a:lnTo>
                    <a:pt x="1577517" y="2931261"/>
                  </a:lnTo>
                  <a:lnTo>
                    <a:pt x="1521510" y="2928709"/>
                  </a:lnTo>
                  <a:lnTo>
                    <a:pt x="1467523" y="2924365"/>
                  </a:lnTo>
                  <a:lnTo>
                    <a:pt x="1415605" y="2918180"/>
                  </a:lnTo>
                  <a:lnTo>
                    <a:pt x="1365821" y="2910078"/>
                  </a:lnTo>
                  <a:lnTo>
                    <a:pt x="1318221" y="2899994"/>
                  </a:lnTo>
                  <a:lnTo>
                    <a:pt x="1272895" y="2887840"/>
                  </a:lnTo>
                  <a:lnTo>
                    <a:pt x="1229868" y="2873578"/>
                  </a:lnTo>
                  <a:lnTo>
                    <a:pt x="1189228" y="2857131"/>
                  </a:lnTo>
                  <a:lnTo>
                    <a:pt x="1151013" y="2838424"/>
                  </a:lnTo>
                  <a:lnTo>
                    <a:pt x="1115288" y="2817393"/>
                  </a:lnTo>
                  <a:lnTo>
                    <a:pt x="1082128" y="2793962"/>
                  </a:lnTo>
                  <a:lnTo>
                    <a:pt x="1051572" y="2768079"/>
                  </a:lnTo>
                  <a:lnTo>
                    <a:pt x="1023708" y="2739682"/>
                  </a:lnTo>
                  <a:lnTo>
                    <a:pt x="998562" y="2708681"/>
                  </a:lnTo>
                  <a:lnTo>
                    <a:pt x="976223" y="2675026"/>
                  </a:lnTo>
                  <a:lnTo>
                    <a:pt x="956729" y="2638641"/>
                  </a:lnTo>
                  <a:lnTo>
                    <a:pt x="940155" y="2599461"/>
                  </a:lnTo>
                  <a:lnTo>
                    <a:pt x="926553" y="2557411"/>
                  </a:lnTo>
                  <a:lnTo>
                    <a:pt x="915974" y="2512441"/>
                  </a:lnTo>
                  <a:lnTo>
                    <a:pt x="908507" y="2464473"/>
                  </a:lnTo>
                  <a:lnTo>
                    <a:pt x="904189" y="2413444"/>
                  </a:lnTo>
                  <a:lnTo>
                    <a:pt x="0" y="2413444"/>
                  </a:lnTo>
                  <a:lnTo>
                    <a:pt x="63" y="2417508"/>
                  </a:lnTo>
                  <a:lnTo>
                    <a:pt x="0" y="2430208"/>
                  </a:lnTo>
                  <a:lnTo>
                    <a:pt x="889" y="2481008"/>
                  </a:lnTo>
                  <a:lnTo>
                    <a:pt x="3606" y="2531808"/>
                  </a:lnTo>
                  <a:lnTo>
                    <a:pt x="8128" y="2582608"/>
                  </a:lnTo>
                  <a:lnTo>
                    <a:pt x="14465" y="2646108"/>
                  </a:lnTo>
                  <a:lnTo>
                    <a:pt x="22606" y="2696908"/>
                  </a:lnTo>
                  <a:lnTo>
                    <a:pt x="32550" y="2747708"/>
                  </a:lnTo>
                  <a:lnTo>
                    <a:pt x="44310" y="2785808"/>
                  </a:lnTo>
                  <a:lnTo>
                    <a:pt x="57886" y="2836608"/>
                  </a:lnTo>
                  <a:lnTo>
                    <a:pt x="73253" y="2887408"/>
                  </a:lnTo>
                  <a:lnTo>
                    <a:pt x="90449" y="2925508"/>
                  </a:lnTo>
                  <a:lnTo>
                    <a:pt x="109435" y="2976308"/>
                  </a:lnTo>
                  <a:lnTo>
                    <a:pt x="130251" y="3014408"/>
                  </a:lnTo>
                  <a:lnTo>
                    <a:pt x="152857" y="3052508"/>
                  </a:lnTo>
                  <a:lnTo>
                    <a:pt x="177279" y="3090608"/>
                  </a:lnTo>
                  <a:lnTo>
                    <a:pt x="203517" y="3128708"/>
                  </a:lnTo>
                  <a:lnTo>
                    <a:pt x="231559" y="3166808"/>
                  </a:lnTo>
                  <a:lnTo>
                    <a:pt x="261416" y="3204908"/>
                  </a:lnTo>
                  <a:lnTo>
                    <a:pt x="293065" y="3243008"/>
                  </a:lnTo>
                  <a:lnTo>
                    <a:pt x="326542" y="3268408"/>
                  </a:lnTo>
                  <a:lnTo>
                    <a:pt x="361823" y="3306508"/>
                  </a:lnTo>
                  <a:lnTo>
                    <a:pt x="398907" y="3331908"/>
                  </a:lnTo>
                  <a:lnTo>
                    <a:pt x="429501" y="3357308"/>
                  </a:lnTo>
                  <a:lnTo>
                    <a:pt x="461479" y="3382708"/>
                  </a:lnTo>
                  <a:lnTo>
                    <a:pt x="494830" y="3408108"/>
                  </a:lnTo>
                  <a:lnTo>
                    <a:pt x="529551" y="3420808"/>
                  </a:lnTo>
                  <a:lnTo>
                    <a:pt x="565645" y="3446208"/>
                  </a:lnTo>
                  <a:lnTo>
                    <a:pt x="603084" y="3471608"/>
                  </a:lnTo>
                  <a:lnTo>
                    <a:pt x="641883" y="3484308"/>
                  </a:lnTo>
                  <a:lnTo>
                    <a:pt x="682015" y="3497008"/>
                  </a:lnTo>
                  <a:lnTo>
                    <a:pt x="723506" y="3522408"/>
                  </a:lnTo>
                  <a:lnTo>
                    <a:pt x="766318" y="3535108"/>
                  </a:lnTo>
                  <a:lnTo>
                    <a:pt x="855929" y="3560508"/>
                  </a:lnTo>
                  <a:lnTo>
                    <a:pt x="950810" y="3585908"/>
                  </a:lnTo>
                  <a:lnTo>
                    <a:pt x="1050899" y="3611308"/>
                  </a:lnTo>
                  <a:lnTo>
                    <a:pt x="1102893" y="3611308"/>
                  </a:lnTo>
                  <a:lnTo>
                    <a:pt x="1156169" y="3624008"/>
                  </a:lnTo>
                  <a:lnTo>
                    <a:pt x="1210729" y="3624008"/>
                  </a:lnTo>
                  <a:lnTo>
                    <a:pt x="1266558" y="3636708"/>
                  </a:lnTo>
                  <a:lnTo>
                    <a:pt x="1502549" y="3636708"/>
                  </a:lnTo>
                  <a:lnTo>
                    <a:pt x="1773770" y="3636708"/>
                  </a:lnTo>
                  <a:lnTo>
                    <a:pt x="1825980" y="3624008"/>
                  </a:lnTo>
                  <a:lnTo>
                    <a:pt x="1877453" y="3624008"/>
                  </a:lnTo>
                  <a:lnTo>
                    <a:pt x="1928177" y="3611308"/>
                  </a:lnTo>
                  <a:lnTo>
                    <a:pt x="1978139" y="3611308"/>
                  </a:lnTo>
                  <a:lnTo>
                    <a:pt x="2027301" y="3598608"/>
                  </a:lnTo>
                  <a:lnTo>
                    <a:pt x="2075662" y="3598608"/>
                  </a:lnTo>
                  <a:lnTo>
                    <a:pt x="2215654" y="3560508"/>
                  </a:lnTo>
                  <a:lnTo>
                    <a:pt x="2347620" y="3522408"/>
                  </a:lnTo>
                  <a:lnTo>
                    <a:pt x="2430869" y="3497008"/>
                  </a:lnTo>
                  <a:lnTo>
                    <a:pt x="2471013" y="3471608"/>
                  </a:lnTo>
                  <a:lnTo>
                    <a:pt x="2510142" y="3458908"/>
                  </a:lnTo>
                  <a:lnTo>
                    <a:pt x="2548229" y="3433508"/>
                  </a:lnTo>
                  <a:lnTo>
                    <a:pt x="2585262" y="3420808"/>
                  </a:lnTo>
                  <a:lnTo>
                    <a:pt x="2621229" y="3395408"/>
                  </a:lnTo>
                  <a:lnTo>
                    <a:pt x="2656090" y="3370008"/>
                  </a:lnTo>
                  <a:lnTo>
                    <a:pt x="2689834" y="3357308"/>
                  </a:lnTo>
                  <a:lnTo>
                    <a:pt x="2722448" y="3331908"/>
                  </a:lnTo>
                  <a:lnTo>
                    <a:pt x="2753893" y="3306508"/>
                  </a:lnTo>
                  <a:lnTo>
                    <a:pt x="2784170" y="3281108"/>
                  </a:lnTo>
                  <a:lnTo>
                    <a:pt x="2813240" y="3255708"/>
                  </a:lnTo>
                  <a:lnTo>
                    <a:pt x="2841091" y="3217608"/>
                  </a:lnTo>
                  <a:lnTo>
                    <a:pt x="2867710" y="3192208"/>
                  </a:lnTo>
                  <a:lnTo>
                    <a:pt x="2893060" y="3166808"/>
                  </a:lnTo>
                  <a:lnTo>
                    <a:pt x="2917139" y="3128708"/>
                  </a:lnTo>
                  <a:lnTo>
                    <a:pt x="2939910" y="3090608"/>
                  </a:lnTo>
                  <a:lnTo>
                    <a:pt x="2961373" y="3065208"/>
                  </a:lnTo>
                  <a:lnTo>
                    <a:pt x="2981477" y="3027108"/>
                  </a:lnTo>
                  <a:lnTo>
                    <a:pt x="3000222" y="2989008"/>
                  </a:lnTo>
                  <a:lnTo>
                    <a:pt x="3017596" y="2950908"/>
                  </a:lnTo>
                  <a:lnTo>
                    <a:pt x="3022917" y="2938208"/>
                  </a:lnTo>
                  <a:lnTo>
                    <a:pt x="3033560" y="2912808"/>
                  </a:lnTo>
                  <a:lnTo>
                    <a:pt x="3048101" y="2874708"/>
                  </a:lnTo>
                  <a:lnTo>
                    <a:pt x="3061195" y="2836608"/>
                  </a:lnTo>
                  <a:lnTo>
                    <a:pt x="3072828" y="2785808"/>
                  </a:lnTo>
                  <a:lnTo>
                    <a:pt x="3082975" y="2747708"/>
                  </a:lnTo>
                  <a:lnTo>
                    <a:pt x="3091611" y="2696908"/>
                  </a:lnTo>
                  <a:lnTo>
                    <a:pt x="3098736" y="2658808"/>
                  </a:lnTo>
                  <a:lnTo>
                    <a:pt x="3104299" y="2608008"/>
                  </a:lnTo>
                  <a:lnTo>
                    <a:pt x="3108312" y="2557208"/>
                  </a:lnTo>
                  <a:lnTo>
                    <a:pt x="3110725" y="2506408"/>
                  </a:lnTo>
                  <a:lnTo>
                    <a:pt x="3111538" y="2455608"/>
                  </a:lnTo>
                  <a:lnTo>
                    <a:pt x="3111512" y="2454706"/>
                  </a:lnTo>
                  <a:lnTo>
                    <a:pt x="3111538" y="2453335"/>
                  </a:lnTo>
                  <a:close/>
                </a:path>
              </a:pathLst>
            </a:custGeom>
            <a:solidFill>
              <a:srgbClr val="666C70"/>
            </a:solidFill>
          </p:spPr>
          <p:txBody>
            <a:bodyPr wrap="square" lIns="0" tIns="0" rIns="0" bIns="0" rtlCol="0"/>
            <a:lstStyle/>
            <a:p>
              <a:endParaRPr/>
            </a:p>
          </p:txBody>
        </p:sp>
        <p:sp>
          <p:nvSpPr>
            <p:cNvPr id="49" name="object 9">
              <a:extLst>
                <a:ext uri="{FF2B5EF4-FFF2-40B4-BE49-F238E27FC236}">
                  <a16:creationId xmlns:a16="http://schemas.microsoft.com/office/drawing/2014/main" id="{135F7175-378C-E844-872B-A493966D16DE}"/>
                </a:ext>
              </a:extLst>
            </p:cNvPr>
            <p:cNvSpPr/>
            <p:nvPr/>
          </p:nvSpPr>
          <p:spPr>
            <a:xfrm>
              <a:off x="14284528" y="5736082"/>
              <a:ext cx="3190240" cy="3645535"/>
            </a:xfrm>
            <a:custGeom>
              <a:avLst/>
              <a:gdLst/>
              <a:ahLst/>
              <a:cxnLst/>
              <a:rect l="l" t="t" r="r" b="b"/>
              <a:pathLst>
                <a:path w="3190240" h="3645534">
                  <a:moveTo>
                    <a:pt x="3190240" y="1816100"/>
                  </a:moveTo>
                  <a:lnTo>
                    <a:pt x="3189592" y="1765312"/>
                  </a:lnTo>
                  <a:lnTo>
                    <a:pt x="3188131" y="1701812"/>
                  </a:lnTo>
                  <a:lnTo>
                    <a:pt x="3185858" y="1651012"/>
                  </a:lnTo>
                  <a:lnTo>
                    <a:pt x="3182759" y="1587512"/>
                  </a:lnTo>
                  <a:lnTo>
                    <a:pt x="3178848" y="1536712"/>
                  </a:lnTo>
                  <a:lnTo>
                    <a:pt x="3174123" y="1485912"/>
                  </a:lnTo>
                  <a:lnTo>
                    <a:pt x="3168586" y="1435112"/>
                  </a:lnTo>
                  <a:lnTo>
                    <a:pt x="3162236" y="1384312"/>
                  </a:lnTo>
                  <a:lnTo>
                    <a:pt x="3155073" y="1333512"/>
                  </a:lnTo>
                  <a:lnTo>
                    <a:pt x="3147085" y="1282712"/>
                  </a:lnTo>
                  <a:lnTo>
                    <a:pt x="3138297" y="1231900"/>
                  </a:lnTo>
                  <a:lnTo>
                    <a:pt x="3128683" y="1181112"/>
                  </a:lnTo>
                  <a:lnTo>
                    <a:pt x="3118256" y="1130312"/>
                  </a:lnTo>
                  <a:lnTo>
                    <a:pt x="3107004" y="1092212"/>
                  </a:lnTo>
                  <a:lnTo>
                    <a:pt x="3094952" y="1041412"/>
                  </a:lnTo>
                  <a:lnTo>
                    <a:pt x="3082086" y="1003312"/>
                  </a:lnTo>
                  <a:lnTo>
                    <a:pt x="3068396" y="952512"/>
                  </a:lnTo>
                  <a:lnTo>
                    <a:pt x="3053892" y="914412"/>
                  </a:lnTo>
                  <a:lnTo>
                    <a:pt x="3038576" y="876312"/>
                  </a:lnTo>
                  <a:lnTo>
                    <a:pt x="3022447" y="838212"/>
                  </a:lnTo>
                  <a:lnTo>
                    <a:pt x="3005493" y="800112"/>
                  </a:lnTo>
                  <a:lnTo>
                    <a:pt x="2987738" y="762012"/>
                  </a:lnTo>
                  <a:lnTo>
                    <a:pt x="2969158" y="723912"/>
                  </a:lnTo>
                  <a:lnTo>
                    <a:pt x="2949765" y="685812"/>
                  </a:lnTo>
                  <a:lnTo>
                    <a:pt x="2929559" y="647712"/>
                  </a:lnTo>
                  <a:lnTo>
                    <a:pt x="2908541" y="609612"/>
                  </a:lnTo>
                  <a:lnTo>
                    <a:pt x="2886710" y="584212"/>
                  </a:lnTo>
                  <a:lnTo>
                    <a:pt x="2864053" y="546112"/>
                  </a:lnTo>
                  <a:lnTo>
                    <a:pt x="2840596" y="520712"/>
                  </a:lnTo>
                  <a:lnTo>
                    <a:pt x="2816314" y="482612"/>
                  </a:lnTo>
                  <a:lnTo>
                    <a:pt x="2791218" y="457212"/>
                  </a:lnTo>
                  <a:lnTo>
                    <a:pt x="2765298" y="431812"/>
                  </a:lnTo>
                  <a:lnTo>
                    <a:pt x="2738577" y="393712"/>
                  </a:lnTo>
                  <a:lnTo>
                    <a:pt x="2711031" y="368312"/>
                  </a:lnTo>
                  <a:lnTo>
                    <a:pt x="2682684" y="342912"/>
                  </a:lnTo>
                  <a:lnTo>
                    <a:pt x="2653512" y="317512"/>
                  </a:lnTo>
                  <a:lnTo>
                    <a:pt x="2623528" y="292112"/>
                  </a:lnTo>
                  <a:lnTo>
                    <a:pt x="2592717" y="279412"/>
                  </a:lnTo>
                  <a:lnTo>
                    <a:pt x="2561107" y="254012"/>
                  </a:lnTo>
                  <a:lnTo>
                    <a:pt x="2528671" y="228612"/>
                  </a:lnTo>
                  <a:lnTo>
                    <a:pt x="2495435" y="203212"/>
                  </a:lnTo>
                  <a:lnTo>
                    <a:pt x="2426500" y="177800"/>
                  </a:lnTo>
                  <a:lnTo>
                    <a:pt x="2390800" y="152412"/>
                  </a:lnTo>
                  <a:lnTo>
                    <a:pt x="2316975" y="127012"/>
                  </a:lnTo>
                  <a:lnTo>
                    <a:pt x="2278837" y="101612"/>
                  </a:lnTo>
                  <a:lnTo>
                    <a:pt x="2247201" y="91503"/>
                  </a:lnTo>
                  <a:lnTo>
                    <a:pt x="2247201" y="1435100"/>
                  </a:lnTo>
                  <a:lnTo>
                    <a:pt x="924179" y="1435100"/>
                  </a:lnTo>
                  <a:lnTo>
                    <a:pt x="933754" y="1371612"/>
                  </a:lnTo>
                  <a:lnTo>
                    <a:pt x="945134" y="1308112"/>
                  </a:lnTo>
                  <a:lnTo>
                    <a:pt x="958316" y="1257312"/>
                  </a:lnTo>
                  <a:lnTo>
                    <a:pt x="962723" y="1242326"/>
                  </a:lnTo>
                  <a:lnTo>
                    <a:pt x="973289" y="1206512"/>
                  </a:lnTo>
                  <a:lnTo>
                    <a:pt x="984529" y="1172489"/>
                  </a:lnTo>
                  <a:lnTo>
                    <a:pt x="990079" y="1155712"/>
                  </a:lnTo>
                  <a:lnTo>
                    <a:pt x="999121" y="1137132"/>
                  </a:lnTo>
                  <a:lnTo>
                    <a:pt x="1008646" y="1117612"/>
                  </a:lnTo>
                  <a:lnTo>
                    <a:pt x="1020851" y="1087170"/>
                  </a:lnTo>
                  <a:lnTo>
                    <a:pt x="1029017" y="1066812"/>
                  </a:lnTo>
                  <a:lnTo>
                    <a:pt x="1041895" y="1044651"/>
                  </a:lnTo>
                  <a:lnTo>
                    <a:pt x="1051166" y="1028712"/>
                  </a:lnTo>
                  <a:lnTo>
                    <a:pt x="1060069" y="1014539"/>
                  </a:lnTo>
                  <a:lnTo>
                    <a:pt x="1075105" y="990612"/>
                  </a:lnTo>
                  <a:lnTo>
                    <a:pt x="1092466" y="964882"/>
                  </a:lnTo>
                  <a:lnTo>
                    <a:pt x="1100823" y="952512"/>
                  </a:lnTo>
                  <a:lnTo>
                    <a:pt x="1128318" y="914412"/>
                  </a:lnTo>
                  <a:lnTo>
                    <a:pt x="1157592" y="889012"/>
                  </a:lnTo>
                  <a:lnTo>
                    <a:pt x="1188631" y="863612"/>
                  </a:lnTo>
                  <a:lnTo>
                    <a:pt x="1221447" y="838212"/>
                  </a:lnTo>
                  <a:lnTo>
                    <a:pt x="1256017" y="812812"/>
                  </a:lnTo>
                  <a:lnTo>
                    <a:pt x="1292352" y="787412"/>
                  </a:lnTo>
                  <a:lnTo>
                    <a:pt x="1330439" y="774712"/>
                  </a:lnTo>
                  <a:lnTo>
                    <a:pt x="1370279" y="762012"/>
                  </a:lnTo>
                  <a:lnTo>
                    <a:pt x="1411871" y="749312"/>
                  </a:lnTo>
                  <a:lnTo>
                    <a:pt x="1455216" y="736612"/>
                  </a:lnTo>
                  <a:lnTo>
                    <a:pt x="1500301" y="736612"/>
                  </a:lnTo>
                  <a:lnTo>
                    <a:pt x="1547126" y="723912"/>
                  </a:lnTo>
                  <a:lnTo>
                    <a:pt x="1644205" y="723912"/>
                  </a:lnTo>
                  <a:lnTo>
                    <a:pt x="1690916" y="736612"/>
                  </a:lnTo>
                  <a:lnTo>
                    <a:pt x="1735810" y="736612"/>
                  </a:lnTo>
                  <a:lnTo>
                    <a:pt x="1778876" y="749312"/>
                  </a:lnTo>
                  <a:lnTo>
                    <a:pt x="1820125" y="762012"/>
                  </a:lnTo>
                  <a:lnTo>
                    <a:pt x="1859546" y="774712"/>
                  </a:lnTo>
                  <a:lnTo>
                    <a:pt x="1897138" y="787412"/>
                  </a:lnTo>
                  <a:lnTo>
                    <a:pt x="1932901" y="812812"/>
                  </a:lnTo>
                  <a:lnTo>
                    <a:pt x="1966836" y="838212"/>
                  </a:lnTo>
                  <a:lnTo>
                    <a:pt x="1998916" y="863612"/>
                  </a:lnTo>
                  <a:lnTo>
                    <a:pt x="2029167" y="889012"/>
                  </a:lnTo>
                  <a:lnTo>
                    <a:pt x="2084108" y="952512"/>
                  </a:lnTo>
                  <a:lnTo>
                    <a:pt x="2108809" y="990612"/>
                  </a:lnTo>
                  <a:lnTo>
                    <a:pt x="2131657" y="1028712"/>
                  </a:lnTo>
                  <a:lnTo>
                    <a:pt x="2152637" y="1066812"/>
                  </a:lnTo>
                  <a:lnTo>
                    <a:pt x="2171763" y="1117612"/>
                  </a:lnTo>
                  <a:lnTo>
                    <a:pt x="2189022" y="1155712"/>
                  </a:lnTo>
                  <a:lnTo>
                    <a:pt x="2204402" y="1206512"/>
                  </a:lnTo>
                  <a:lnTo>
                    <a:pt x="2217928" y="1257312"/>
                  </a:lnTo>
                  <a:lnTo>
                    <a:pt x="2229561" y="1308112"/>
                  </a:lnTo>
                  <a:lnTo>
                    <a:pt x="2239327" y="1371612"/>
                  </a:lnTo>
                  <a:lnTo>
                    <a:pt x="2247201" y="1435100"/>
                  </a:lnTo>
                  <a:lnTo>
                    <a:pt x="2247201" y="91503"/>
                  </a:lnTo>
                  <a:lnTo>
                    <a:pt x="2159546" y="63512"/>
                  </a:lnTo>
                  <a:lnTo>
                    <a:pt x="2118144" y="63500"/>
                  </a:lnTo>
                  <a:lnTo>
                    <a:pt x="1989061" y="25412"/>
                  </a:lnTo>
                  <a:lnTo>
                    <a:pt x="1944408" y="25400"/>
                  </a:lnTo>
                  <a:lnTo>
                    <a:pt x="1898942" y="12712"/>
                  </a:lnTo>
                  <a:lnTo>
                    <a:pt x="1805546" y="12700"/>
                  </a:lnTo>
                  <a:lnTo>
                    <a:pt x="1757629" y="12"/>
                  </a:lnTo>
                  <a:lnTo>
                    <a:pt x="1503718" y="0"/>
                  </a:lnTo>
                  <a:lnTo>
                    <a:pt x="1452473" y="12700"/>
                  </a:lnTo>
                  <a:lnTo>
                    <a:pt x="1352473" y="12700"/>
                  </a:lnTo>
                  <a:lnTo>
                    <a:pt x="1303870" y="25400"/>
                  </a:lnTo>
                  <a:lnTo>
                    <a:pt x="1256080" y="25400"/>
                  </a:lnTo>
                  <a:lnTo>
                    <a:pt x="1209217" y="38100"/>
                  </a:lnTo>
                  <a:lnTo>
                    <a:pt x="1163231" y="38100"/>
                  </a:lnTo>
                  <a:lnTo>
                    <a:pt x="1073937" y="63500"/>
                  </a:lnTo>
                  <a:lnTo>
                    <a:pt x="946658" y="101600"/>
                  </a:lnTo>
                  <a:lnTo>
                    <a:pt x="866254" y="127000"/>
                  </a:lnTo>
                  <a:lnTo>
                    <a:pt x="827392" y="152400"/>
                  </a:lnTo>
                  <a:lnTo>
                    <a:pt x="789406" y="165100"/>
                  </a:lnTo>
                  <a:lnTo>
                    <a:pt x="752322" y="190500"/>
                  </a:lnTo>
                  <a:lnTo>
                    <a:pt x="716114" y="203200"/>
                  </a:lnTo>
                  <a:lnTo>
                    <a:pt x="680808" y="228600"/>
                  </a:lnTo>
                  <a:lnTo>
                    <a:pt x="612851" y="266700"/>
                  </a:lnTo>
                  <a:lnTo>
                    <a:pt x="580212" y="292100"/>
                  </a:lnTo>
                  <a:lnTo>
                    <a:pt x="548474" y="317500"/>
                  </a:lnTo>
                  <a:lnTo>
                    <a:pt x="517613" y="342900"/>
                  </a:lnTo>
                  <a:lnTo>
                    <a:pt x="487641" y="368300"/>
                  </a:lnTo>
                  <a:lnTo>
                    <a:pt x="458571" y="393700"/>
                  </a:lnTo>
                  <a:lnTo>
                    <a:pt x="430390" y="431800"/>
                  </a:lnTo>
                  <a:lnTo>
                    <a:pt x="403098" y="457200"/>
                  </a:lnTo>
                  <a:lnTo>
                    <a:pt x="376707" y="482600"/>
                  </a:lnTo>
                  <a:lnTo>
                    <a:pt x="351193" y="520700"/>
                  </a:lnTo>
                  <a:lnTo>
                    <a:pt x="326580" y="546100"/>
                  </a:lnTo>
                  <a:lnTo>
                    <a:pt x="302856" y="584200"/>
                  </a:lnTo>
                  <a:lnTo>
                    <a:pt x="280035" y="622300"/>
                  </a:lnTo>
                  <a:lnTo>
                    <a:pt x="258089" y="647700"/>
                  </a:lnTo>
                  <a:lnTo>
                    <a:pt x="237045" y="685800"/>
                  </a:lnTo>
                  <a:lnTo>
                    <a:pt x="216903" y="723900"/>
                  </a:lnTo>
                  <a:lnTo>
                    <a:pt x="197650" y="762000"/>
                  </a:lnTo>
                  <a:lnTo>
                    <a:pt x="179285" y="800100"/>
                  </a:lnTo>
                  <a:lnTo>
                    <a:pt x="161810" y="850900"/>
                  </a:lnTo>
                  <a:lnTo>
                    <a:pt x="145237" y="889000"/>
                  </a:lnTo>
                  <a:lnTo>
                    <a:pt x="129565" y="927100"/>
                  </a:lnTo>
                  <a:lnTo>
                    <a:pt x="114769" y="977900"/>
                  </a:lnTo>
                  <a:lnTo>
                    <a:pt x="109702" y="991793"/>
                  </a:lnTo>
                  <a:lnTo>
                    <a:pt x="100876" y="1016012"/>
                  </a:lnTo>
                  <a:lnTo>
                    <a:pt x="91198" y="1053807"/>
                  </a:lnTo>
                  <a:lnTo>
                    <a:pt x="87884" y="1066800"/>
                  </a:lnTo>
                  <a:lnTo>
                    <a:pt x="75780" y="1104900"/>
                  </a:lnTo>
                  <a:lnTo>
                    <a:pt x="64579" y="1155700"/>
                  </a:lnTo>
                  <a:lnTo>
                    <a:pt x="54267" y="1206500"/>
                  </a:lnTo>
                  <a:lnTo>
                    <a:pt x="44856" y="1257300"/>
                  </a:lnTo>
                  <a:lnTo>
                    <a:pt x="36334" y="1308100"/>
                  </a:lnTo>
                  <a:lnTo>
                    <a:pt x="28714" y="1358900"/>
                  </a:lnTo>
                  <a:lnTo>
                    <a:pt x="21983" y="1409700"/>
                  </a:lnTo>
                  <a:lnTo>
                    <a:pt x="16154" y="1460500"/>
                  </a:lnTo>
                  <a:lnTo>
                    <a:pt x="11214" y="1511300"/>
                  </a:lnTo>
                  <a:lnTo>
                    <a:pt x="7175" y="1574800"/>
                  </a:lnTo>
                  <a:lnTo>
                    <a:pt x="4038" y="1625600"/>
                  </a:lnTo>
                  <a:lnTo>
                    <a:pt x="1790" y="1689100"/>
                  </a:lnTo>
                  <a:lnTo>
                    <a:pt x="444" y="1739900"/>
                  </a:lnTo>
                  <a:lnTo>
                    <a:pt x="431" y="1740052"/>
                  </a:lnTo>
                  <a:lnTo>
                    <a:pt x="0" y="1803412"/>
                  </a:lnTo>
                  <a:lnTo>
                    <a:pt x="38" y="1809026"/>
                  </a:lnTo>
                  <a:lnTo>
                    <a:pt x="38" y="1816100"/>
                  </a:lnTo>
                  <a:lnTo>
                    <a:pt x="419" y="1866811"/>
                  </a:lnTo>
                  <a:lnTo>
                    <a:pt x="1714" y="1917712"/>
                  </a:lnTo>
                  <a:lnTo>
                    <a:pt x="3860" y="1981212"/>
                  </a:lnTo>
                  <a:lnTo>
                    <a:pt x="6858" y="2032012"/>
                  </a:lnTo>
                  <a:lnTo>
                    <a:pt x="10718" y="2082812"/>
                  </a:lnTo>
                  <a:lnTo>
                    <a:pt x="15443" y="2133612"/>
                  </a:lnTo>
                  <a:lnTo>
                    <a:pt x="21018" y="2197112"/>
                  </a:lnTo>
                  <a:lnTo>
                    <a:pt x="27444" y="2247912"/>
                  </a:lnTo>
                  <a:lnTo>
                    <a:pt x="34747" y="2298712"/>
                  </a:lnTo>
                  <a:lnTo>
                    <a:pt x="42887" y="2349512"/>
                  </a:lnTo>
                  <a:lnTo>
                    <a:pt x="51892" y="2387612"/>
                  </a:lnTo>
                  <a:lnTo>
                    <a:pt x="61760" y="2438412"/>
                  </a:lnTo>
                  <a:lnTo>
                    <a:pt x="72478" y="2489212"/>
                  </a:lnTo>
                  <a:lnTo>
                    <a:pt x="84061" y="2540012"/>
                  </a:lnTo>
                  <a:lnTo>
                    <a:pt x="88112" y="2552446"/>
                  </a:lnTo>
                  <a:lnTo>
                    <a:pt x="96494" y="2578100"/>
                  </a:lnTo>
                  <a:lnTo>
                    <a:pt x="106311" y="2615615"/>
                  </a:lnTo>
                  <a:lnTo>
                    <a:pt x="109791" y="2628912"/>
                  </a:lnTo>
                  <a:lnTo>
                    <a:pt x="123952" y="2667012"/>
                  </a:lnTo>
                  <a:lnTo>
                    <a:pt x="138963" y="2705112"/>
                  </a:lnTo>
                  <a:lnTo>
                    <a:pt x="154825" y="2755912"/>
                  </a:lnTo>
                  <a:lnTo>
                    <a:pt x="171551" y="2794012"/>
                  </a:lnTo>
                  <a:lnTo>
                    <a:pt x="189141" y="2832112"/>
                  </a:lnTo>
                  <a:lnTo>
                    <a:pt x="207581" y="2870212"/>
                  </a:lnTo>
                  <a:lnTo>
                    <a:pt x="226872" y="2908300"/>
                  </a:lnTo>
                  <a:lnTo>
                    <a:pt x="247027" y="2946400"/>
                  </a:lnTo>
                  <a:lnTo>
                    <a:pt x="268046" y="2984512"/>
                  </a:lnTo>
                  <a:lnTo>
                    <a:pt x="280606" y="3006382"/>
                  </a:lnTo>
                  <a:lnTo>
                    <a:pt x="289915" y="3022600"/>
                  </a:lnTo>
                  <a:lnTo>
                    <a:pt x="292303" y="3025279"/>
                  </a:lnTo>
                  <a:lnTo>
                    <a:pt x="312648" y="3048012"/>
                  </a:lnTo>
                  <a:lnTo>
                    <a:pt x="327253" y="3071596"/>
                  </a:lnTo>
                  <a:lnTo>
                    <a:pt x="336232" y="3086100"/>
                  </a:lnTo>
                  <a:lnTo>
                    <a:pt x="337159" y="3087065"/>
                  </a:lnTo>
                  <a:lnTo>
                    <a:pt x="360680" y="3111512"/>
                  </a:lnTo>
                  <a:lnTo>
                    <a:pt x="377482" y="3136811"/>
                  </a:lnTo>
                  <a:lnTo>
                    <a:pt x="385978" y="3149600"/>
                  </a:lnTo>
                  <a:lnTo>
                    <a:pt x="412140" y="3175012"/>
                  </a:lnTo>
                  <a:lnTo>
                    <a:pt x="420001" y="3186087"/>
                  </a:lnTo>
                  <a:lnTo>
                    <a:pt x="439166" y="3213112"/>
                  </a:lnTo>
                  <a:lnTo>
                    <a:pt x="467042" y="3238512"/>
                  </a:lnTo>
                  <a:lnTo>
                    <a:pt x="495769" y="3263912"/>
                  </a:lnTo>
                  <a:lnTo>
                    <a:pt x="525360" y="3289312"/>
                  </a:lnTo>
                  <a:lnTo>
                    <a:pt x="555815" y="3314712"/>
                  </a:lnTo>
                  <a:lnTo>
                    <a:pt x="587121" y="3340112"/>
                  </a:lnTo>
                  <a:lnTo>
                    <a:pt x="619277" y="3365512"/>
                  </a:lnTo>
                  <a:lnTo>
                    <a:pt x="652297" y="3390912"/>
                  </a:lnTo>
                  <a:lnTo>
                    <a:pt x="686181" y="3403612"/>
                  </a:lnTo>
                  <a:lnTo>
                    <a:pt x="720915" y="3429012"/>
                  </a:lnTo>
                  <a:lnTo>
                    <a:pt x="756500" y="3454412"/>
                  </a:lnTo>
                  <a:lnTo>
                    <a:pt x="792962" y="3467112"/>
                  </a:lnTo>
                  <a:lnTo>
                    <a:pt x="830262" y="3492512"/>
                  </a:lnTo>
                  <a:lnTo>
                    <a:pt x="868426" y="3505212"/>
                  </a:lnTo>
                  <a:lnTo>
                    <a:pt x="947331" y="3530612"/>
                  </a:lnTo>
                  <a:lnTo>
                    <a:pt x="988072" y="3556012"/>
                  </a:lnTo>
                  <a:lnTo>
                    <a:pt x="1072121" y="3581412"/>
                  </a:lnTo>
                  <a:lnTo>
                    <a:pt x="1115428" y="3581412"/>
                  </a:lnTo>
                  <a:lnTo>
                    <a:pt x="1250505" y="3619512"/>
                  </a:lnTo>
                  <a:lnTo>
                    <a:pt x="1297241" y="3619512"/>
                  </a:lnTo>
                  <a:lnTo>
                    <a:pt x="1344841" y="3632212"/>
                  </a:lnTo>
                  <a:lnTo>
                    <a:pt x="1393304" y="3632212"/>
                  </a:lnTo>
                  <a:lnTo>
                    <a:pt x="1442605" y="3644912"/>
                  </a:lnTo>
                  <a:lnTo>
                    <a:pt x="1817090" y="3644912"/>
                  </a:lnTo>
                  <a:lnTo>
                    <a:pt x="1869630" y="3632212"/>
                  </a:lnTo>
                  <a:lnTo>
                    <a:pt x="1921065" y="3632212"/>
                  </a:lnTo>
                  <a:lnTo>
                    <a:pt x="2020633" y="3606812"/>
                  </a:lnTo>
                  <a:lnTo>
                    <a:pt x="2068779" y="3606812"/>
                  </a:lnTo>
                  <a:lnTo>
                    <a:pt x="2206752" y="3568712"/>
                  </a:lnTo>
                  <a:lnTo>
                    <a:pt x="2250605" y="3556012"/>
                  </a:lnTo>
                  <a:lnTo>
                    <a:pt x="2293391" y="3530612"/>
                  </a:lnTo>
                  <a:lnTo>
                    <a:pt x="2335136" y="3517912"/>
                  </a:lnTo>
                  <a:lnTo>
                    <a:pt x="2375839" y="3492512"/>
                  </a:lnTo>
                  <a:lnTo>
                    <a:pt x="2415502" y="3479812"/>
                  </a:lnTo>
                  <a:lnTo>
                    <a:pt x="2454135" y="3454412"/>
                  </a:lnTo>
                  <a:lnTo>
                    <a:pt x="2491752" y="3441712"/>
                  </a:lnTo>
                  <a:lnTo>
                    <a:pt x="2528341" y="3416312"/>
                  </a:lnTo>
                  <a:lnTo>
                    <a:pt x="2563914" y="3390912"/>
                  </a:lnTo>
                  <a:lnTo>
                    <a:pt x="2598496" y="3365512"/>
                  </a:lnTo>
                  <a:lnTo>
                    <a:pt x="2632062" y="3340112"/>
                  </a:lnTo>
                  <a:lnTo>
                    <a:pt x="2664650" y="3314712"/>
                  </a:lnTo>
                  <a:lnTo>
                    <a:pt x="2696248" y="3289312"/>
                  </a:lnTo>
                  <a:lnTo>
                    <a:pt x="2726880" y="3251212"/>
                  </a:lnTo>
                  <a:lnTo>
                    <a:pt x="2756522" y="3225812"/>
                  </a:lnTo>
                  <a:lnTo>
                    <a:pt x="2785211" y="3187712"/>
                  </a:lnTo>
                  <a:lnTo>
                    <a:pt x="2812935" y="3162312"/>
                  </a:lnTo>
                  <a:lnTo>
                    <a:pt x="2839707" y="3124212"/>
                  </a:lnTo>
                  <a:lnTo>
                    <a:pt x="2865539" y="3086112"/>
                  </a:lnTo>
                  <a:lnTo>
                    <a:pt x="2890418" y="3060712"/>
                  </a:lnTo>
                  <a:lnTo>
                    <a:pt x="2914383" y="3022612"/>
                  </a:lnTo>
                  <a:lnTo>
                    <a:pt x="2937408" y="2984512"/>
                  </a:lnTo>
                  <a:lnTo>
                    <a:pt x="2959519" y="2946412"/>
                  </a:lnTo>
                  <a:lnTo>
                    <a:pt x="2980715" y="2895612"/>
                  </a:lnTo>
                  <a:lnTo>
                    <a:pt x="2994241" y="2870212"/>
                  </a:lnTo>
                  <a:lnTo>
                    <a:pt x="3001010" y="2857512"/>
                  </a:lnTo>
                  <a:lnTo>
                    <a:pt x="3020403" y="2819412"/>
                  </a:lnTo>
                  <a:lnTo>
                    <a:pt x="3038894" y="2768612"/>
                  </a:lnTo>
                  <a:lnTo>
                    <a:pt x="3056509" y="2730512"/>
                  </a:lnTo>
                  <a:lnTo>
                    <a:pt x="3073235" y="2679712"/>
                  </a:lnTo>
                  <a:lnTo>
                    <a:pt x="3089097" y="2641612"/>
                  </a:lnTo>
                  <a:lnTo>
                    <a:pt x="3104083" y="2590812"/>
                  </a:lnTo>
                  <a:lnTo>
                    <a:pt x="3118218" y="2540012"/>
                  </a:lnTo>
                  <a:lnTo>
                    <a:pt x="3131489" y="2489212"/>
                  </a:lnTo>
                  <a:lnTo>
                    <a:pt x="2479941" y="2489200"/>
                  </a:lnTo>
                  <a:lnTo>
                    <a:pt x="2429878" y="2501900"/>
                  </a:lnTo>
                  <a:lnTo>
                    <a:pt x="2382253" y="2501900"/>
                  </a:lnTo>
                  <a:lnTo>
                    <a:pt x="2337054" y="2514600"/>
                  </a:lnTo>
                  <a:lnTo>
                    <a:pt x="2294305" y="2540000"/>
                  </a:lnTo>
                  <a:lnTo>
                    <a:pt x="2253996" y="2552700"/>
                  </a:lnTo>
                  <a:lnTo>
                    <a:pt x="2216124" y="2590800"/>
                  </a:lnTo>
                  <a:lnTo>
                    <a:pt x="2180704" y="2616200"/>
                  </a:lnTo>
                  <a:lnTo>
                    <a:pt x="2140458" y="2654300"/>
                  </a:lnTo>
                  <a:lnTo>
                    <a:pt x="2099538" y="2692400"/>
                  </a:lnTo>
                  <a:lnTo>
                    <a:pt x="2057933" y="2717800"/>
                  </a:lnTo>
                  <a:lnTo>
                    <a:pt x="2015680" y="2755900"/>
                  </a:lnTo>
                  <a:lnTo>
                    <a:pt x="1972792" y="2781300"/>
                  </a:lnTo>
                  <a:lnTo>
                    <a:pt x="1929295" y="2794000"/>
                  </a:lnTo>
                  <a:lnTo>
                    <a:pt x="1885188" y="2819400"/>
                  </a:lnTo>
                  <a:lnTo>
                    <a:pt x="1703184" y="2870200"/>
                  </a:lnTo>
                  <a:lnTo>
                    <a:pt x="1512798" y="2870200"/>
                  </a:lnTo>
                  <a:lnTo>
                    <a:pt x="1467358" y="2857512"/>
                  </a:lnTo>
                  <a:lnTo>
                    <a:pt x="1423695" y="2857500"/>
                  </a:lnTo>
                  <a:lnTo>
                    <a:pt x="1381798" y="2844812"/>
                  </a:lnTo>
                  <a:lnTo>
                    <a:pt x="1341666" y="2832112"/>
                  </a:lnTo>
                  <a:lnTo>
                    <a:pt x="1303312" y="2819412"/>
                  </a:lnTo>
                  <a:lnTo>
                    <a:pt x="1266723" y="2794012"/>
                  </a:lnTo>
                  <a:lnTo>
                    <a:pt x="1231900" y="2781312"/>
                  </a:lnTo>
                  <a:lnTo>
                    <a:pt x="1198854" y="2755912"/>
                  </a:lnTo>
                  <a:lnTo>
                    <a:pt x="1167587" y="2730512"/>
                  </a:lnTo>
                  <a:lnTo>
                    <a:pt x="1138085" y="2705112"/>
                  </a:lnTo>
                  <a:lnTo>
                    <a:pt x="1110348" y="2667012"/>
                  </a:lnTo>
                  <a:lnTo>
                    <a:pt x="1084376" y="2641612"/>
                  </a:lnTo>
                  <a:lnTo>
                    <a:pt x="1060183" y="2603512"/>
                  </a:lnTo>
                  <a:lnTo>
                    <a:pt x="1037767" y="2565412"/>
                  </a:lnTo>
                  <a:lnTo>
                    <a:pt x="1017117" y="2527312"/>
                  </a:lnTo>
                  <a:lnTo>
                    <a:pt x="998232" y="2489212"/>
                  </a:lnTo>
                  <a:lnTo>
                    <a:pt x="981125" y="2438412"/>
                  </a:lnTo>
                  <a:lnTo>
                    <a:pt x="965784" y="2387612"/>
                  </a:lnTo>
                  <a:lnTo>
                    <a:pt x="952207" y="2349512"/>
                  </a:lnTo>
                  <a:lnTo>
                    <a:pt x="940409" y="2286012"/>
                  </a:lnTo>
                  <a:lnTo>
                    <a:pt x="930376" y="2235212"/>
                  </a:lnTo>
                  <a:lnTo>
                    <a:pt x="922121" y="2184412"/>
                  </a:lnTo>
                  <a:lnTo>
                    <a:pt x="915631" y="2120912"/>
                  </a:lnTo>
                  <a:lnTo>
                    <a:pt x="910920" y="2057412"/>
                  </a:lnTo>
                  <a:lnTo>
                    <a:pt x="3184690" y="2057412"/>
                  </a:lnTo>
                  <a:lnTo>
                    <a:pt x="3187306" y="1993912"/>
                  </a:lnTo>
                  <a:lnTo>
                    <a:pt x="3189097" y="1943112"/>
                  </a:lnTo>
                  <a:lnTo>
                    <a:pt x="3190075" y="1879612"/>
                  </a:lnTo>
                  <a:lnTo>
                    <a:pt x="3190240" y="1816112"/>
                  </a:lnTo>
                  <a:close/>
                </a:path>
              </a:pathLst>
            </a:custGeom>
            <a:solidFill>
              <a:srgbClr val="666C70"/>
            </a:solidFill>
          </p:spPr>
          <p:txBody>
            <a:bodyPr wrap="square" lIns="0" tIns="0" rIns="0" bIns="0" rtlCol="0"/>
            <a:lstStyle/>
            <a:p>
              <a:endParaRPr/>
            </a:p>
          </p:txBody>
        </p:sp>
        <p:pic>
          <p:nvPicPr>
            <p:cNvPr id="50" name="object 10">
              <a:extLst>
                <a:ext uri="{FF2B5EF4-FFF2-40B4-BE49-F238E27FC236}">
                  <a16:creationId xmlns:a16="http://schemas.microsoft.com/office/drawing/2014/main" id="{1A7BC40C-E669-9A42-9812-22AE19ABB40F}"/>
                </a:ext>
              </a:extLst>
            </p:cNvPr>
            <p:cNvPicPr/>
            <p:nvPr/>
          </p:nvPicPr>
          <p:blipFill>
            <a:blip r:embed="rId5" cstate="screen">
              <a:extLst>
                <a:ext uri="{28A0092B-C50C-407E-A947-70E740481C1C}">
                  <a14:useLocalDpi xmlns:a14="http://schemas.microsoft.com/office/drawing/2010/main"/>
                </a:ext>
              </a:extLst>
            </a:blip>
            <a:stretch>
              <a:fillRect/>
            </a:stretch>
          </p:blipFill>
          <p:spPr>
            <a:xfrm>
              <a:off x="3105618" y="937595"/>
              <a:ext cx="986147" cy="1013958"/>
            </a:xfrm>
            <a:prstGeom prst="rect">
              <a:avLst/>
            </a:prstGeom>
          </p:spPr>
        </p:pic>
        <p:sp>
          <p:nvSpPr>
            <p:cNvPr id="51" name="object 11">
              <a:extLst>
                <a:ext uri="{FF2B5EF4-FFF2-40B4-BE49-F238E27FC236}">
                  <a16:creationId xmlns:a16="http://schemas.microsoft.com/office/drawing/2014/main" id="{8B4E2FCD-DA97-FF40-A9C1-8561090658D8}"/>
                </a:ext>
              </a:extLst>
            </p:cNvPr>
            <p:cNvSpPr/>
            <p:nvPr/>
          </p:nvSpPr>
          <p:spPr>
            <a:xfrm>
              <a:off x="8417860" y="10005705"/>
              <a:ext cx="356870" cy="457200"/>
            </a:xfrm>
            <a:custGeom>
              <a:avLst/>
              <a:gdLst/>
              <a:ahLst/>
              <a:cxnLst/>
              <a:rect l="l" t="t" r="r" b="b"/>
              <a:pathLst>
                <a:path w="356870" h="457200">
                  <a:moveTo>
                    <a:pt x="178162" y="0"/>
                  </a:moveTo>
                  <a:lnTo>
                    <a:pt x="131487" y="6533"/>
                  </a:lnTo>
                  <a:lnTo>
                    <a:pt x="85221" y="26866"/>
                  </a:lnTo>
                  <a:lnTo>
                    <a:pt x="45736" y="63517"/>
                  </a:lnTo>
                  <a:lnTo>
                    <a:pt x="24931" y="98773"/>
                  </a:lnTo>
                  <a:lnTo>
                    <a:pt x="9139" y="143267"/>
                  </a:lnTo>
                  <a:lnTo>
                    <a:pt x="1015" y="198298"/>
                  </a:lnTo>
                  <a:lnTo>
                    <a:pt x="0" y="230003"/>
                  </a:lnTo>
                  <a:lnTo>
                    <a:pt x="1170" y="262780"/>
                  </a:lnTo>
                  <a:lnTo>
                    <a:pt x="10535" y="318663"/>
                  </a:lnTo>
                  <a:lnTo>
                    <a:pt x="27918" y="362890"/>
                  </a:lnTo>
                  <a:lnTo>
                    <a:pt x="50194" y="397716"/>
                  </a:lnTo>
                  <a:lnTo>
                    <a:pt x="85683" y="427299"/>
                  </a:lnTo>
                  <a:lnTo>
                    <a:pt x="93672" y="431620"/>
                  </a:lnTo>
                  <a:lnTo>
                    <a:pt x="101420" y="436106"/>
                  </a:lnTo>
                  <a:lnTo>
                    <a:pt x="141640" y="451180"/>
                  </a:lnTo>
                  <a:lnTo>
                    <a:pt x="191910" y="456980"/>
                  </a:lnTo>
                  <a:lnTo>
                    <a:pt x="235201" y="452793"/>
                  </a:lnTo>
                  <a:lnTo>
                    <a:pt x="275579" y="439366"/>
                  </a:lnTo>
                  <a:lnTo>
                    <a:pt x="313045" y="416700"/>
                  </a:lnTo>
                  <a:lnTo>
                    <a:pt x="347601" y="384794"/>
                  </a:lnTo>
                  <a:lnTo>
                    <a:pt x="333958" y="372763"/>
                  </a:lnTo>
                  <a:lnTo>
                    <a:pt x="190098" y="372763"/>
                  </a:lnTo>
                  <a:lnTo>
                    <a:pt x="168482" y="370988"/>
                  </a:lnTo>
                  <a:lnTo>
                    <a:pt x="131820" y="356790"/>
                  </a:lnTo>
                  <a:lnTo>
                    <a:pt x="103645" y="328775"/>
                  </a:lnTo>
                  <a:lnTo>
                    <a:pt x="88638" y="287910"/>
                  </a:lnTo>
                  <a:lnTo>
                    <a:pt x="86761" y="262630"/>
                  </a:lnTo>
                  <a:lnTo>
                    <a:pt x="356313" y="262630"/>
                  </a:lnTo>
                  <a:lnTo>
                    <a:pt x="356313" y="188769"/>
                  </a:lnTo>
                  <a:lnTo>
                    <a:pt x="86761" y="188769"/>
                  </a:lnTo>
                  <a:lnTo>
                    <a:pt x="89398" y="164221"/>
                  </a:lnTo>
                  <a:lnTo>
                    <a:pt x="102957" y="124696"/>
                  </a:lnTo>
                  <a:lnTo>
                    <a:pt x="142476" y="90598"/>
                  </a:lnTo>
                  <a:lnTo>
                    <a:pt x="178162" y="84227"/>
                  </a:lnTo>
                  <a:lnTo>
                    <a:pt x="329515" y="84227"/>
                  </a:lnTo>
                  <a:lnTo>
                    <a:pt x="326257" y="77827"/>
                  </a:lnTo>
                  <a:lnTo>
                    <a:pt x="303446" y="50312"/>
                  </a:lnTo>
                  <a:lnTo>
                    <a:pt x="276414" y="28621"/>
                  </a:lnTo>
                  <a:lnTo>
                    <a:pt x="246521" y="13007"/>
                  </a:lnTo>
                  <a:lnTo>
                    <a:pt x="213769" y="3467"/>
                  </a:lnTo>
                  <a:lnTo>
                    <a:pt x="178162" y="0"/>
                  </a:lnTo>
                  <a:close/>
                </a:path>
                <a:path w="356870" h="457200">
                  <a:moveTo>
                    <a:pt x="284682" y="329309"/>
                  </a:moveTo>
                  <a:lnTo>
                    <a:pt x="263146" y="348317"/>
                  </a:lnTo>
                  <a:lnTo>
                    <a:pt x="240206" y="361897"/>
                  </a:lnTo>
                  <a:lnTo>
                    <a:pt x="215857" y="370046"/>
                  </a:lnTo>
                  <a:lnTo>
                    <a:pt x="190098" y="372763"/>
                  </a:lnTo>
                  <a:lnTo>
                    <a:pt x="333958" y="372763"/>
                  </a:lnTo>
                  <a:lnTo>
                    <a:pt x="284682" y="329309"/>
                  </a:lnTo>
                  <a:close/>
                </a:path>
                <a:path w="356870" h="457200">
                  <a:moveTo>
                    <a:pt x="329515" y="84227"/>
                  </a:moveTo>
                  <a:lnTo>
                    <a:pt x="178162" y="84227"/>
                  </a:lnTo>
                  <a:lnTo>
                    <a:pt x="196884" y="85820"/>
                  </a:lnTo>
                  <a:lnTo>
                    <a:pt x="213835" y="90598"/>
                  </a:lnTo>
                  <a:lnTo>
                    <a:pt x="253669" y="124696"/>
                  </a:lnTo>
                  <a:lnTo>
                    <a:pt x="267231" y="164221"/>
                  </a:lnTo>
                  <a:lnTo>
                    <a:pt x="269552" y="188769"/>
                  </a:lnTo>
                  <a:lnTo>
                    <a:pt x="356313" y="188769"/>
                  </a:lnTo>
                  <a:lnTo>
                    <a:pt x="352691" y="147059"/>
                  </a:lnTo>
                  <a:lnTo>
                    <a:pt x="342672" y="110077"/>
                  </a:lnTo>
                  <a:lnTo>
                    <a:pt x="329515" y="84227"/>
                  </a:lnTo>
                  <a:close/>
                </a:path>
              </a:pathLst>
            </a:custGeom>
            <a:solidFill>
              <a:srgbClr val="666C70"/>
            </a:solidFill>
          </p:spPr>
          <p:txBody>
            <a:bodyPr wrap="square" lIns="0" tIns="0" rIns="0" bIns="0" rtlCol="0"/>
            <a:lstStyle/>
            <a:p>
              <a:endParaRPr/>
            </a:p>
          </p:txBody>
        </p:sp>
        <p:sp>
          <p:nvSpPr>
            <p:cNvPr id="52" name="object 12">
              <a:extLst>
                <a:ext uri="{FF2B5EF4-FFF2-40B4-BE49-F238E27FC236}">
                  <a16:creationId xmlns:a16="http://schemas.microsoft.com/office/drawing/2014/main" id="{B04AA5AD-B7D9-594B-9028-30235BAC0F27}"/>
                </a:ext>
              </a:extLst>
            </p:cNvPr>
            <p:cNvSpPr/>
            <p:nvPr/>
          </p:nvSpPr>
          <p:spPr>
            <a:xfrm>
              <a:off x="8879584" y="10005704"/>
              <a:ext cx="345440" cy="452120"/>
            </a:xfrm>
            <a:custGeom>
              <a:avLst/>
              <a:gdLst/>
              <a:ahLst/>
              <a:cxnLst/>
              <a:rect l="l" t="t" r="r" b="b"/>
              <a:pathLst>
                <a:path w="345440" h="452120">
                  <a:moveTo>
                    <a:pt x="200747" y="0"/>
                  </a:moveTo>
                  <a:lnTo>
                    <a:pt x="167676" y="3304"/>
                  </a:lnTo>
                  <a:lnTo>
                    <a:pt x="137931" y="13219"/>
                  </a:lnTo>
                  <a:lnTo>
                    <a:pt x="111514" y="29746"/>
                  </a:lnTo>
                  <a:lnTo>
                    <a:pt x="88426" y="52888"/>
                  </a:lnTo>
                  <a:lnTo>
                    <a:pt x="86761" y="52888"/>
                  </a:lnTo>
                  <a:lnTo>
                    <a:pt x="86761" y="5591"/>
                  </a:lnTo>
                  <a:lnTo>
                    <a:pt x="0" y="5591"/>
                  </a:lnTo>
                  <a:lnTo>
                    <a:pt x="0" y="451818"/>
                  </a:lnTo>
                  <a:lnTo>
                    <a:pt x="86761" y="451818"/>
                  </a:lnTo>
                  <a:lnTo>
                    <a:pt x="86761" y="185805"/>
                  </a:lnTo>
                  <a:lnTo>
                    <a:pt x="88295" y="163750"/>
                  </a:lnTo>
                  <a:lnTo>
                    <a:pt x="111336" y="114352"/>
                  </a:lnTo>
                  <a:lnTo>
                    <a:pt x="155067" y="90949"/>
                  </a:lnTo>
                  <a:lnTo>
                    <a:pt x="172979" y="89389"/>
                  </a:lnTo>
                  <a:lnTo>
                    <a:pt x="190860" y="90949"/>
                  </a:lnTo>
                  <a:lnTo>
                    <a:pt x="234212" y="114352"/>
                  </a:lnTo>
                  <a:lnTo>
                    <a:pt x="256850" y="163750"/>
                  </a:lnTo>
                  <a:lnTo>
                    <a:pt x="258358" y="185805"/>
                  </a:lnTo>
                  <a:lnTo>
                    <a:pt x="258358" y="451818"/>
                  </a:lnTo>
                  <a:lnTo>
                    <a:pt x="345120" y="451818"/>
                  </a:lnTo>
                  <a:lnTo>
                    <a:pt x="345120" y="155199"/>
                  </a:lnTo>
                  <a:lnTo>
                    <a:pt x="341456" y="119249"/>
                  </a:lnTo>
                  <a:lnTo>
                    <a:pt x="318368" y="61210"/>
                  </a:lnTo>
                  <a:lnTo>
                    <a:pt x="276110" y="22007"/>
                  </a:lnTo>
                  <a:lnTo>
                    <a:pt x="227015" y="2445"/>
                  </a:lnTo>
                  <a:lnTo>
                    <a:pt x="200747" y="0"/>
                  </a:lnTo>
                  <a:close/>
                </a:path>
              </a:pathLst>
            </a:custGeom>
            <a:solidFill>
              <a:srgbClr val="666C70"/>
            </a:solidFill>
          </p:spPr>
          <p:txBody>
            <a:bodyPr wrap="square" lIns="0" tIns="0" rIns="0" bIns="0" rtlCol="0"/>
            <a:lstStyle/>
            <a:p>
              <a:endParaRPr/>
            </a:p>
          </p:txBody>
        </p:sp>
        <p:sp>
          <p:nvSpPr>
            <p:cNvPr id="53" name="object 13">
              <a:extLst>
                <a:ext uri="{FF2B5EF4-FFF2-40B4-BE49-F238E27FC236}">
                  <a16:creationId xmlns:a16="http://schemas.microsoft.com/office/drawing/2014/main" id="{79325142-16E2-4E47-9927-2EA7B442B2A1}"/>
                </a:ext>
              </a:extLst>
            </p:cNvPr>
            <p:cNvSpPr/>
            <p:nvPr/>
          </p:nvSpPr>
          <p:spPr>
            <a:xfrm>
              <a:off x="9330959" y="10005705"/>
              <a:ext cx="356870" cy="457200"/>
            </a:xfrm>
            <a:custGeom>
              <a:avLst/>
              <a:gdLst/>
              <a:ahLst/>
              <a:cxnLst/>
              <a:rect l="l" t="t" r="r" b="b"/>
              <a:pathLst>
                <a:path w="356870" h="457200">
                  <a:moveTo>
                    <a:pt x="178162" y="0"/>
                  </a:moveTo>
                  <a:lnTo>
                    <a:pt x="131487" y="6533"/>
                  </a:lnTo>
                  <a:lnTo>
                    <a:pt x="85221" y="26866"/>
                  </a:lnTo>
                  <a:lnTo>
                    <a:pt x="45736" y="63517"/>
                  </a:lnTo>
                  <a:lnTo>
                    <a:pt x="24931" y="98773"/>
                  </a:lnTo>
                  <a:lnTo>
                    <a:pt x="9139" y="143267"/>
                  </a:lnTo>
                  <a:lnTo>
                    <a:pt x="1015" y="198298"/>
                  </a:lnTo>
                  <a:lnTo>
                    <a:pt x="0" y="230003"/>
                  </a:lnTo>
                  <a:lnTo>
                    <a:pt x="1170" y="262780"/>
                  </a:lnTo>
                  <a:lnTo>
                    <a:pt x="10535" y="318663"/>
                  </a:lnTo>
                  <a:lnTo>
                    <a:pt x="27918" y="362890"/>
                  </a:lnTo>
                  <a:lnTo>
                    <a:pt x="50194" y="397716"/>
                  </a:lnTo>
                  <a:lnTo>
                    <a:pt x="85683" y="427299"/>
                  </a:lnTo>
                  <a:lnTo>
                    <a:pt x="93672" y="431620"/>
                  </a:lnTo>
                  <a:lnTo>
                    <a:pt x="101420" y="436106"/>
                  </a:lnTo>
                  <a:lnTo>
                    <a:pt x="141640" y="451180"/>
                  </a:lnTo>
                  <a:lnTo>
                    <a:pt x="191920" y="456980"/>
                  </a:lnTo>
                  <a:lnTo>
                    <a:pt x="235205" y="452793"/>
                  </a:lnTo>
                  <a:lnTo>
                    <a:pt x="275580" y="439366"/>
                  </a:lnTo>
                  <a:lnTo>
                    <a:pt x="313046" y="416700"/>
                  </a:lnTo>
                  <a:lnTo>
                    <a:pt x="347601" y="384794"/>
                  </a:lnTo>
                  <a:lnTo>
                    <a:pt x="333958" y="372763"/>
                  </a:lnTo>
                  <a:lnTo>
                    <a:pt x="190098" y="372763"/>
                  </a:lnTo>
                  <a:lnTo>
                    <a:pt x="168482" y="370988"/>
                  </a:lnTo>
                  <a:lnTo>
                    <a:pt x="131820" y="356790"/>
                  </a:lnTo>
                  <a:lnTo>
                    <a:pt x="103645" y="328775"/>
                  </a:lnTo>
                  <a:lnTo>
                    <a:pt x="88638" y="287910"/>
                  </a:lnTo>
                  <a:lnTo>
                    <a:pt x="86761" y="262630"/>
                  </a:lnTo>
                  <a:lnTo>
                    <a:pt x="356313" y="262630"/>
                  </a:lnTo>
                  <a:lnTo>
                    <a:pt x="356313" y="188769"/>
                  </a:lnTo>
                  <a:lnTo>
                    <a:pt x="86761" y="188769"/>
                  </a:lnTo>
                  <a:lnTo>
                    <a:pt x="89398" y="164221"/>
                  </a:lnTo>
                  <a:lnTo>
                    <a:pt x="102957" y="124696"/>
                  </a:lnTo>
                  <a:lnTo>
                    <a:pt x="142476" y="90598"/>
                  </a:lnTo>
                  <a:lnTo>
                    <a:pt x="178162" y="84227"/>
                  </a:lnTo>
                  <a:lnTo>
                    <a:pt x="329515" y="84227"/>
                  </a:lnTo>
                  <a:lnTo>
                    <a:pt x="326257" y="77827"/>
                  </a:lnTo>
                  <a:lnTo>
                    <a:pt x="303446" y="50312"/>
                  </a:lnTo>
                  <a:lnTo>
                    <a:pt x="276414" y="28621"/>
                  </a:lnTo>
                  <a:lnTo>
                    <a:pt x="246521" y="13007"/>
                  </a:lnTo>
                  <a:lnTo>
                    <a:pt x="213769" y="3467"/>
                  </a:lnTo>
                  <a:lnTo>
                    <a:pt x="178162" y="0"/>
                  </a:lnTo>
                  <a:close/>
                </a:path>
                <a:path w="356870" h="457200">
                  <a:moveTo>
                    <a:pt x="284682" y="329309"/>
                  </a:moveTo>
                  <a:lnTo>
                    <a:pt x="263146" y="348317"/>
                  </a:lnTo>
                  <a:lnTo>
                    <a:pt x="240206" y="361897"/>
                  </a:lnTo>
                  <a:lnTo>
                    <a:pt x="215857" y="370046"/>
                  </a:lnTo>
                  <a:lnTo>
                    <a:pt x="190098" y="372763"/>
                  </a:lnTo>
                  <a:lnTo>
                    <a:pt x="333958" y="372763"/>
                  </a:lnTo>
                  <a:lnTo>
                    <a:pt x="284682" y="329309"/>
                  </a:lnTo>
                  <a:close/>
                </a:path>
                <a:path w="356870" h="457200">
                  <a:moveTo>
                    <a:pt x="329515" y="84227"/>
                  </a:moveTo>
                  <a:lnTo>
                    <a:pt x="178162" y="84227"/>
                  </a:lnTo>
                  <a:lnTo>
                    <a:pt x="196884" y="85820"/>
                  </a:lnTo>
                  <a:lnTo>
                    <a:pt x="213835" y="90598"/>
                  </a:lnTo>
                  <a:lnTo>
                    <a:pt x="253669" y="124696"/>
                  </a:lnTo>
                  <a:lnTo>
                    <a:pt x="267231" y="164221"/>
                  </a:lnTo>
                  <a:lnTo>
                    <a:pt x="269552" y="188769"/>
                  </a:lnTo>
                  <a:lnTo>
                    <a:pt x="356313" y="188769"/>
                  </a:lnTo>
                  <a:lnTo>
                    <a:pt x="352691" y="147059"/>
                  </a:lnTo>
                  <a:lnTo>
                    <a:pt x="342672" y="110077"/>
                  </a:lnTo>
                  <a:lnTo>
                    <a:pt x="329515" y="84227"/>
                  </a:lnTo>
                  <a:close/>
                </a:path>
              </a:pathLst>
            </a:custGeom>
            <a:solidFill>
              <a:srgbClr val="666C70"/>
            </a:solidFill>
          </p:spPr>
          <p:txBody>
            <a:bodyPr wrap="square" lIns="0" tIns="0" rIns="0" bIns="0" rtlCol="0"/>
            <a:lstStyle/>
            <a:p>
              <a:endParaRPr/>
            </a:p>
          </p:txBody>
        </p:sp>
        <p:sp>
          <p:nvSpPr>
            <p:cNvPr id="54" name="object 14">
              <a:extLst>
                <a:ext uri="{FF2B5EF4-FFF2-40B4-BE49-F238E27FC236}">
                  <a16:creationId xmlns:a16="http://schemas.microsoft.com/office/drawing/2014/main" id="{5810E023-D007-9145-8B30-4E33BB9A3A19}"/>
                </a:ext>
              </a:extLst>
            </p:cNvPr>
            <p:cNvSpPr/>
            <p:nvPr/>
          </p:nvSpPr>
          <p:spPr>
            <a:xfrm>
              <a:off x="9792677" y="10005708"/>
              <a:ext cx="672465" cy="638175"/>
            </a:xfrm>
            <a:custGeom>
              <a:avLst/>
              <a:gdLst/>
              <a:ahLst/>
              <a:cxnLst/>
              <a:rect l="l" t="t" r="r" b="b"/>
              <a:pathLst>
                <a:path w="672465" h="638175">
                  <a:moveTo>
                    <a:pt x="291858" y="34264"/>
                  </a:moveTo>
                  <a:lnTo>
                    <a:pt x="271653" y="19596"/>
                  </a:lnTo>
                  <a:lnTo>
                    <a:pt x="249783" y="9004"/>
                  </a:lnTo>
                  <a:lnTo>
                    <a:pt x="226250" y="2463"/>
                  </a:lnTo>
                  <a:lnTo>
                    <a:pt x="201041" y="0"/>
                  </a:lnTo>
                  <a:lnTo>
                    <a:pt x="167919" y="3302"/>
                  </a:lnTo>
                  <a:lnTo>
                    <a:pt x="138137" y="13220"/>
                  </a:lnTo>
                  <a:lnTo>
                    <a:pt x="111683" y="29743"/>
                  </a:lnTo>
                  <a:lnTo>
                    <a:pt x="88569" y="52895"/>
                  </a:lnTo>
                  <a:lnTo>
                    <a:pt x="86766" y="52895"/>
                  </a:lnTo>
                  <a:lnTo>
                    <a:pt x="86766" y="5588"/>
                  </a:lnTo>
                  <a:lnTo>
                    <a:pt x="0" y="5588"/>
                  </a:lnTo>
                  <a:lnTo>
                    <a:pt x="0" y="451815"/>
                  </a:lnTo>
                  <a:lnTo>
                    <a:pt x="86766" y="451815"/>
                  </a:lnTo>
                  <a:lnTo>
                    <a:pt x="86766" y="182791"/>
                  </a:lnTo>
                  <a:lnTo>
                    <a:pt x="88798" y="159956"/>
                  </a:lnTo>
                  <a:lnTo>
                    <a:pt x="114287" y="111772"/>
                  </a:lnTo>
                  <a:lnTo>
                    <a:pt x="155308" y="90792"/>
                  </a:lnTo>
                  <a:lnTo>
                    <a:pt x="171373" y="89395"/>
                  </a:lnTo>
                  <a:lnTo>
                    <a:pt x="186042" y="90792"/>
                  </a:lnTo>
                  <a:lnTo>
                    <a:pt x="200456" y="94996"/>
                  </a:lnTo>
                  <a:lnTo>
                    <a:pt x="214604" y="101993"/>
                  </a:lnTo>
                  <a:lnTo>
                    <a:pt x="228485" y="111798"/>
                  </a:lnTo>
                  <a:lnTo>
                    <a:pt x="291858" y="34264"/>
                  </a:lnTo>
                  <a:close/>
                </a:path>
                <a:path w="672465" h="638175">
                  <a:moveTo>
                    <a:pt x="672287" y="5588"/>
                  </a:moveTo>
                  <a:lnTo>
                    <a:pt x="585533" y="5588"/>
                  </a:lnTo>
                  <a:lnTo>
                    <a:pt x="585533" y="52882"/>
                  </a:lnTo>
                  <a:lnTo>
                    <a:pt x="585533" y="229146"/>
                  </a:lnTo>
                  <a:lnTo>
                    <a:pt x="584898" y="272503"/>
                  </a:lnTo>
                  <a:lnTo>
                    <a:pt x="577507" y="318439"/>
                  </a:lnTo>
                  <a:lnTo>
                    <a:pt x="550633" y="350431"/>
                  </a:lnTo>
                  <a:lnTo>
                    <a:pt x="512318" y="366852"/>
                  </a:lnTo>
                  <a:lnTo>
                    <a:pt x="500138" y="367614"/>
                  </a:lnTo>
                  <a:lnTo>
                    <a:pt x="487946" y="366852"/>
                  </a:lnTo>
                  <a:lnTo>
                    <a:pt x="449262" y="350431"/>
                  </a:lnTo>
                  <a:lnTo>
                    <a:pt x="422135" y="318439"/>
                  </a:lnTo>
                  <a:lnTo>
                    <a:pt x="414743" y="272503"/>
                  </a:lnTo>
                  <a:lnTo>
                    <a:pt x="413918" y="228981"/>
                  </a:lnTo>
                  <a:lnTo>
                    <a:pt x="414121" y="205041"/>
                  </a:lnTo>
                  <a:lnTo>
                    <a:pt x="417245" y="156679"/>
                  </a:lnTo>
                  <a:lnTo>
                    <a:pt x="435940" y="117881"/>
                  </a:lnTo>
                  <a:lnTo>
                    <a:pt x="476808" y="92519"/>
                  </a:lnTo>
                  <a:lnTo>
                    <a:pt x="500138" y="89382"/>
                  </a:lnTo>
                  <a:lnTo>
                    <a:pt x="512318" y="90385"/>
                  </a:lnTo>
                  <a:lnTo>
                    <a:pt x="550633" y="106019"/>
                  </a:lnTo>
                  <a:lnTo>
                    <a:pt x="577507" y="138341"/>
                  </a:lnTo>
                  <a:lnTo>
                    <a:pt x="584898" y="184924"/>
                  </a:lnTo>
                  <a:lnTo>
                    <a:pt x="585533" y="229146"/>
                  </a:lnTo>
                  <a:lnTo>
                    <a:pt x="585533" y="52882"/>
                  </a:lnTo>
                  <a:lnTo>
                    <a:pt x="560920" y="29743"/>
                  </a:lnTo>
                  <a:lnTo>
                    <a:pt x="534136" y="13220"/>
                  </a:lnTo>
                  <a:lnTo>
                    <a:pt x="505167" y="3302"/>
                  </a:lnTo>
                  <a:lnTo>
                    <a:pt x="474014" y="0"/>
                  </a:lnTo>
                  <a:lnTo>
                    <a:pt x="453898" y="1371"/>
                  </a:lnTo>
                  <a:lnTo>
                    <a:pt x="404126" y="16687"/>
                  </a:lnTo>
                  <a:lnTo>
                    <a:pt x="368160" y="44107"/>
                  </a:lnTo>
                  <a:lnTo>
                    <a:pt x="344944" y="78295"/>
                  </a:lnTo>
                  <a:lnTo>
                    <a:pt x="331609" y="126771"/>
                  </a:lnTo>
                  <a:lnTo>
                    <a:pt x="327660" y="187655"/>
                  </a:lnTo>
                  <a:lnTo>
                    <a:pt x="327177" y="229146"/>
                  </a:lnTo>
                  <a:lnTo>
                    <a:pt x="327660" y="269519"/>
                  </a:lnTo>
                  <a:lnTo>
                    <a:pt x="331609" y="329323"/>
                  </a:lnTo>
                  <a:lnTo>
                    <a:pt x="344944" y="377939"/>
                  </a:lnTo>
                  <a:lnTo>
                    <a:pt x="368160" y="411861"/>
                  </a:lnTo>
                  <a:lnTo>
                    <a:pt x="404126" y="438492"/>
                  </a:lnTo>
                  <a:lnTo>
                    <a:pt x="453898" y="455498"/>
                  </a:lnTo>
                  <a:lnTo>
                    <a:pt x="474014" y="456984"/>
                  </a:lnTo>
                  <a:lnTo>
                    <a:pt x="506730" y="453110"/>
                  </a:lnTo>
                  <a:lnTo>
                    <a:pt x="536219" y="443191"/>
                  </a:lnTo>
                  <a:lnTo>
                    <a:pt x="562483" y="427240"/>
                  </a:lnTo>
                  <a:lnTo>
                    <a:pt x="585533" y="405244"/>
                  </a:lnTo>
                  <a:lnTo>
                    <a:pt x="585444" y="451929"/>
                  </a:lnTo>
                  <a:lnTo>
                    <a:pt x="578231" y="491807"/>
                  </a:lnTo>
                  <a:lnTo>
                    <a:pt x="543445" y="533831"/>
                  </a:lnTo>
                  <a:lnTo>
                    <a:pt x="486498" y="548170"/>
                  </a:lnTo>
                  <a:lnTo>
                    <a:pt x="474738" y="547001"/>
                  </a:lnTo>
                  <a:lnTo>
                    <a:pt x="430225" y="528853"/>
                  </a:lnTo>
                  <a:lnTo>
                    <a:pt x="402450" y="507555"/>
                  </a:lnTo>
                  <a:lnTo>
                    <a:pt x="335038" y="562889"/>
                  </a:lnTo>
                  <a:lnTo>
                    <a:pt x="367626" y="594906"/>
                  </a:lnTo>
                  <a:lnTo>
                    <a:pt x="403440" y="618032"/>
                  </a:lnTo>
                  <a:lnTo>
                    <a:pt x="442480" y="632244"/>
                  </a:lnTo>
                  <a:lnTo>
                    <a:pt x="484733" y="637552"/>
                  </a:lnTo>
                  <a:lnTo>
                    <a:pt x="521639" y="634517"/>
                  </a:lnTo>
                  <a:lnTo>
                    <a:pt x="587349" y="610222"/>
                  </a:lnTo>
                  <a:lnTo>
                    <a:pt x="640080" y="561987"/>
                  </a:lnTo>
                  <a:lnTo>
                    <a:pt x="647192" y="548170"/>
                  </a:lnTo>
                  <a:lnTo>
                    <a:pt x="657415" y="528345"/>
                  </a:lnTo>
                  <a:lnTo>
                    <a:pt x="668147" y="488048"/>
                  </a:lnTo>
                  <a:lnTo>
                    <a:pt x="672287" y="441071"/>
                  </a:lnTo>
                  <a:lnTo>
                    <a:pt x="672287" y="405244"/>
                  </a:lnTo>
                  <a:lnTo>
                    <a:pt x="672287" y="367614"/>
                  </a:lnTo>
                  <a:lnTo>
                    <a:pt x="672287" y="89382"/>
                  </a:lnTo>
                  <a:lnTo>
                    <a:pt x="672287" y="52882"/>
                  </a:lnTo>
                  <a:lnTo>
                    <a:pt x="672287" y="5588"/>
                  </a:lnTo>
                  <a:close/>
                </a:path>
              </a:pathLst>
            </a:custGeom>
            <a:solidFill>
              <a:srgbClr val="666C70"/>
            </a:solidFill>
          </p:spPr>
          <p:txBody>
            <a:bodyPr wrap="square" lIns="0" tIns="0" rIns="0" bIns="0" rtlCol="0"/>
            <a:lstStyle/>
            <a:p>
              <a:endParaRPr/>
            </a:p>
          </p:txBody>
        </p:sp>
        <p:sp>
          <p:nvSpPr>
            <p:cNvPr id="55" name="object 15">
              <a:extLst>
                <a:ext uri="{FF2B5EF4-FFF2-40B4-BE49-F238E27FC236}">
                  <a16:creationId xmlns:a16="http://schemas.microsoft.com/office/drawing/2014/main" id="{8F71EB9B-D3F1-E141-97B6-D7845D5E8039}"/>
                </a:ext>
              </a:extLst>
            </p:cNvPr>
            <p:cNvSpPr/>
            <p:nvPr/>
          </p:nvSpPr>
          <p:spPr>
            <a:xfrm>
              <a:off x="10572076" y="9825584"/>
              <a:ext cx="545465" cy="637540"/>
            </a:xfrm>
            <a:custGeom>
              <a:avLst/>
              <a:gdLst/>
              <a:ahLst/>
              <a:cxnLst/>
              <a:rect l="l" t="t" r="r" b="b"/>
              <a:pathLst>
                <a:path w="545465" h="637540">
                  <a:moveTo>
                    <a:pt x="109562" y="185724"/>
                  </a:moveTo>
                  <a:lnTo>
                    <a:pt x="22796" y="185724"/>
                  </a:lnTo>
                  <a:lnTo>
                    <a:pt x="22796" y="631952"/>
                  </a:lnTo>
                  <a:lnTo>
                    <a:pt x="109562" y="631952"/>
                  </a:lnTo>
                  <a:lnTo>
                    <a:pt x="109562" y="185724"/>
                  </a:lnTo>
                  <a:close/>
                </a:path>
                <a:path w="545465" h="637540">
                  <a:moveTo>
                    <a:pt x="192519" y="0"/>
                  </a:moveTo>
                  <a:lnTo>
                    <a:pt x="78168" y="0"/>
                  </a:lnTo>
                  <a:lnTo>
                    <a:pt x="0" y="128066"/>
                  </a:lnTo>
                  <a:lnTo>
                    <a:pt x="71513" y="128066"/>
                  </a:lnTo>
                  <a:lnTo>
                    <a:pt x="192519" y="0"/>
                  </a:lnTo>
                  <a:close/>
                </a:path>
                <a:path w="545465" h="637540">
                  <a:moveTo>
                    <a:pt x="545033" y="327152"/>
                  </a:moveTo>
                  <a:lnTo>
                    <a:pt x="541629" y="289331"/>
                  </a:lnTo>
                  <a:lnTo>
                    <a:pt x="534250" y="264350"/>
                  </a:lnTo>
                  <a:lnTo>
                    <a:pt x="532244" y="257517"/>
                  </a:lnTo>
                  <a:lnTo>
                    <a:pt x="495528" y="211950"/>
                  </a:lnTo>
                  <a:lnTo>
                    <a:pt x="438632" y="187655"/>
                  </a:lnTo>
                  <a:lnTo>
                    <a:pt x="365315" y="180124"/>
                  </a:lnTo>
                  <a:lnTo>
                    <a:pt x="319989" y="183553"/>
                  </a:lnTo>
                  <a:lnTo>
                    <a:pt x="280543" y="195516"/>
                  </a:lnTo>
                  <a:lnTo>
                    <a:pt x="246964" y="216039"/>
                  </a:lnTo>
                  <a:lnTo>
                    <a:pt x="219278" y="245122"/>
                  </a:lnTo>
                  <a:lnTo>
                    <a:pt x="287553" y="298919"/>
                  </a:lnTo>
                  <a:lnTo>
                    <a:pt x="293700" y="289890"/>
                  </a:lnTo>
                  <a:lnTo>
                    <a:pt x="300888" y="282282"/>
                  </a:lnTo>
                  <a:lnTo>
                    <a:pt x="340550" y="266077"/>
                  </a:lnTo>
                  <a:lnTo>
                    <a:pt x="369595" y="264350"/>
                  </a:lnTo>
                  <a:lnTo>
                    <a:pt x="408711" y="267296"/>
                  </a:lnTo>
                  <a:lnTo>
                    <a:pt x="436537" y="277863"/>
                  </a:lnTo>
                  <a:lnTo>
                    <a:pt x="453047" y="296024"/>
                  </a:lnTo>
                  <a:lnTo>
                    <a:pt x="458266" y="321805"/>
                  </a:lnTo>
                  <a:lnTo>
                    <a:pt x="458266" y="368896"/>
                  </a:lnTo>
                  <a:lnTo>
                    <a:pt x="458266" y="442760"/>
                  </a:lnTo>
                  <a:lnTo>
                    <a:pt x="458266" y="475018"/>
                  </a:lnTo>
                  <a:lnTo>
                    <a:pt x="456996" y="497928"/>
                  </a:lnTo>
                  <a:lnTo>
                    <a:pt x="437832" y="539559"/>
                  </a:lnTo>
                  <a:lnTo>
                    <a:pt x="385991" y="552386"/>
                  </a:lnTo>
                  <a:lnTo>
                    <a:pt x="360680" y="552894"/>
                  </a:lnTo>
                  <a:lnTo>
                    <a:pt x="340525" y="551789"/>
                  </a:lnTo>
                  <a:lnTo>
                    <a:pt x="298526" y="535254"/>
                  </a:lnTo>
                  <a:lnTo>
                    <a:pt x="278930" y="496531"/>
                  </a:lnTo>
                  <a:lnTo>
                    <a:pt x="283298" y="473646"/>
                  </a:lnTo>
                  <a:lnTo>
                    <a:pt x="297256" y="457060"/>
                  </a:lnTo>
                  <a:lnTo>
                    <a:pt x="320827" y="446760"/>
                  </a:lnTo>
                  <a:lnTo>
                    <a:pt x="354012" y="442760"/>
                  </a:lnTo>
                  <a:lnTo>
                    <a:pt x="458266" y="442760"/>
                  </a:lnTo>
                  <a:lnTo>
                    <a:pt x="458266" y="368896"/>
                  </a:lnTo>
                  <a:lnTo>
                    <a:pt x="337997" y="368896"/>
                  </a:lnTo>
                  <a:lnTo>
                    <a:pt x="305536" y="371640"/>
                  </a:lnTo>
                  <a:lnTo>
                    <a:pt x="253085" y="390982"/>
                  </a:lnTo>
                  <a:lnTo>
                    <a:pt x="217462" y="427278"/>
                  </a:lnTo>
                  <a:lnTo>
                    <a:pt x="199567" y="473913"/>
                  </a:lnTo>
                  <a:lnTo>
                    <a:pt x="197332" y="500862"/>
                  </a:lnTo>
                  <a:lnTo>
                    <a:pt x="199910" y="528980"/>
                  </a:lnTo>
                  <a:lnTo>
                    <a:pt x="220510" y="577342"/>
                  </a:lnTo>
                  <a:lnTo>
                    <a:pt x="260172" y="614540"/>
                  </a:lnTo>
                  <a:lnTo>
                    <a:pt x="315950" y="634314"/>
                  </a:lnTo>
                  <a:lnTo>
                    <a:pt x="350075" y="637120"/>
                  </a:lnTo>
                  <a:lnTo>
                    <a:pt x="370928" y="636409"/>
                  </a:lnTo>
                  <a:lnTo>
                    <a:pt x="419163" y="625932"/>
                  </a:lnTo>
                  <a:lnTo>
                    <a:pt x="449745" y="603059"/>
                  </a:lnTo>
                  <a:lnTo>
                    <a:pt x="456628" y="592416"/>
                  </a:lnTo>
                  <a:lnTo>
                    <a:pt x="458266" y="592416"/>
                  </a:lnTo>
                  <a:lnTo>
                    <a:pt x="458266" y="631939"/>
                  </a:lnTo>
                  <a:lnTo>
                    <a:pt x="545033" y="631939"/>
                  </a:lnTo>
                  <a:lnTo>
                    <a:pt x="545033" y="592416"/>
                  </a:lnTo>
                  <a:lnTo>
                    <a:pt x="545033" y="552894"/>
                  </a:lnTo>
                  <a:lnTo>
                    <a:pt x="545033" y="442760"/>
                  </a:lnTo>
                  <a:lnTo>
                    <a:pt x="545033" y="327152"/>
                  </a:lnTo>
                  <a:close/>
                </a:path>
              </a:pathLst>
            </a:custGeom>
            <a:solidFill>
              <a:srgbClr val="666C70"/>
            </a:solidFill>
          </p:spPr>
          <p:txBody>
            <a:bodyPr wrap="square" lIns="0" tIns="0" rIns="0" bIns="0" rtlCol="0"/>
            <a:lstStyle/>
            <a:p>
              <a:endParaRPr/>
            </a:p>
          </p:txBody>
        </p:sp>
        <p:sp>
          <p:nvSpPr>
            <p:cNvPr id="56" name="object 16">
              <a:extLst>
                <a:ext uri="{FF2B5EF4-FFF2-40B4-BE49-F238E27FC236}">
                  <a16:creationId xmlns:a16="http://schemas.microsoft.com/office/drawing/2014/main" id="{C9E5CC81-26FF-2844-8D24-04EE38211525}"/>
                </a:ext>
              </a:extLst>
            </p:cNvPr>
            <p:cNvSpPr/>
            <p:nvPr/>
          </p:nvSpPr>
          <p:spPr>
            <a:xfrm>
              <a:off x="11439181" y="10005706"/>
              <a:ext cx="345440" cy="632460"/>
            </a:xfrm>
            <a:custGeom>
              <a:avLst/>
              <a:gdLst/>
              <a:ahLst/>
              <a:cxnLst/>
              <a:rect l="l" t="t" r="r" b="b"/>
              <a:pathLst>
                <a:path w="345440" h="632459">
                  <a:moveTo>
                    <a:pt x="345128" y="404375"/>
                  </a:moveTo>
                  <a:lnTo>
                    <a:pt x="258367" y="404375"/>
                  </a:lnTo>
                  <a:lnTo>
                    <a:pt x="258367" y="632378"/>
                  </a:lnTo>
                  <a:lnTo>
                    <a:pt x="345128" y="632378"/>
                  </a:lnTo>
                  <a:lnTo>
                    <a:pt x="345128" y="404375"/>
                  </a:lnTo>
                  <a:close/>
                </a:path>
                <a:path w="345440" h="632459">
                  <a:moveTo>
                    <a:pt x="146862" y="0"/>
                  </a:moveTo>
                  <a:lnTo>
                    <a:pt x="78112" y="15609"/>
                  </a:lnTo>
                  <a:lnTo>
                    <a:pt x="30792" y="58155"/>
                  </a:lnTo>
                  <a:lnTo>
                    <a:pt x="10733" y="97277"/>
                  </a:lnTo>
                  <a:lnTo>
                    <a:pt x="1768" y="159478"/>
                  </a:lnTo>
                  <a:lnTo>
                    <a:pt x="0" y="229134"/>
                  </a:lnTo>
                  <a:lnTo>
                    <a:pt x="428" y="264728"/>
                  </a:lnTo>
                  <a:lnTo>
                    <a:pt x="3978" y="322540"/>
                  </a:lnTo>
                  <a:lnTo>
                    <a:pt x="15909" y="373845"/>
                  </a:lnTo>
                  <a:lnTo>
                    <a:pt x="41162" y="411157"/>
                  </a:lnTo>
                  <a:lnTo>
                    <a:pt x="79461" y="440206"/>
                  </a:lnTo>
                  <a:lnTo>
                    <a:pt x="127826" y="455604"/>
                  </a:lnTo>
                  <a:lnTo>
                    <a:pt x="146862" y="456980"/>
                  </a:lnTo>
                  <a:lnTo>
                    <a:pt x="163011" y="456046"/>
                  </a:lnTo>
                  <a:lnTo>
                    <a:pt x="208033" y="442017"/>
                  </a:lnTo>
                  <a:lnTo>
                    <a:pt x="246174" y="415709"/>
                  </a:lnTo>
                  <a:lnTo>
                    <a:pt x="258367" y="404375"/>
                  </a:lnTo>
                  <a:lnTo>
                    <a:pt x="345128" y="404375"/>
                  </a:lnTo>
                  <a:lnTo>
                    <a:pt x="345128" y="367601"/>
                  </a:lnTo>
                  <a:lnTo>
                    <a:pt x="172977" y="367601"/>
                  </a:lnTo>
                  <a:lnTo>
                    <a:pt x="158474" y="366847"/>
                  </a:lnTo>
                  <a:lnTo>
                    <a:pt x="117553" y="348839"/>
                  </a:lnTo>
                  <a:lnTo>
                    <a:pt x="96042" y="313201"/>
                  </a:lnTo>
                  <a:lnTo>
                    <a:pt x="88168" y="266585"/>
                  </a:lnTo>
                  <a:lnTo>
                    <a:pt x="86761" y="228966"/>
                  </a:lnTo>
                  <a:lnTo>
                    <a:pt x="86916" y="215847"/>
                  </a:lnTo>
                  <a:lnTo>
                    <a:pt x="89262" y="176947"/>
                  </a:lnTo>
                  <a:lnTo>
                    <a:pt x="99659" y="132079"/>
                  </a:lnTo>
                  <a:lnTo>
                    <a:pt x="125910" y="100164"/>
                  </a:lnTo>
                  <a:lnTo>
                    <a:pt x="172977" y="89389"/>
                  </a:lnTo>
                  <a:lnTo>
                    <a:pt x="345128" y="89389"/>
                  </a:lnTo>
                  <a:lnTo>
                    <a:pt x="345128" y="52008"/>
                  </a:lnTo>
                  <a:lnTo>
                    <a:pt x="258367" y="52008"/>
                  </a:lnTo>
                  <a:lnTo>
                    <a:pt x="235325" y="30067"/>
                  </a:lnTo>
                  <a:lnTo>
                    <a:pt x="209062" y="14083"/>
                  </a:lnTo>
                  <a:lnTo>
                    <a:pt x="179575" y="4059"/>
                  </a:lnTo>
                  <a:lnTo>
                    <a:pt x="146862" y="0"/>
                  </a:lnTo>
                  <a:close/>
                </a:path>
                <a:path w="345440" h="632459">
                  <a:moveTo>
                    <a:pt x="345128" y="89389"/>
                  </a:moveTo>
                  <a:lnTo>
                    <a:pt x="172977" y="89389"/>
                  </a:lnTo>
                  <a:lnTo>
                    <a:pt x="187578" y="90169"/>
                  </a:lnTo>
                  <a:lnTo>
                    <a:pt x="200566" y="92510"/>
                  </a:lnTo>
                  <a:lnTo>
                    <a:pt x="236815" y="116343"/>
                  </a:lnTo>
                  <a:lnTo>
                    <a:pt x="253473" y="155812"/>
                  </a:lnTo>
                  <a:lnTo>
                    <a:pt x="258160" y="203798"/>
                  </a:lnTo>
                  <a:lnTo>
                    <a:pt x="258308" y="215847"/>
                  </a:lnTo>
                  <a:lnTo>
                    <a:pt x="258305" y="241777"/>
                  </a:lnTo>
                  <a:lnTo>
                    <a:pt x="255894" y="288801"/>
                  </a:lnTo>
                  <a:lnTo>
                    <a:pt x="242255" y="331528"/>
                  </a:lnTo>
                  <a:lnTo>
                    <a:pt x="211942" y="360325"/>
                  </a:lnTo>
                  <a:lnTo>
                    <a:pt x="172977" y="367601"/>
                  </a:lnTo>
                  <a:lnTo>
                    <a:pt x="345128" y="367601"/>
                  </a:lnTo>
                  <a:lnTo>
                    <a:pt x="345128" y="89389"/>
                  </a:lnTo>
                  <a:close/>
                </a:path>
                <a:path w="345440" h="632459">
                  <a:moveTo>
                    <a:pt x="345128" y="5591"/>
                  </a:moveTo>
                  <a:lnTo>
                    <a:pt x="258367" y="5591"/>
                  </a:lnTo>
                  <a:lnTo>
                    <a:pt x="258367" y="52008"/>
                  </a:lnTo>
                  <a:lnTo>
                    <a:pt x="345128" y="52008"/>
                  </a:lnTo>
                  <a:lnTo>
                    <a:pt x="345128" y="5591"/>
                  </a:lnTo>
                  <a:close/>
                </a:path>
              </a:pathLst>
            </a:custGeom>
            <a:solidFill>
              <a:srgbClr val="666C70"/>
            </a:solidFill>
          </p:spPr>
          <p:txBody>
            <a:bodyPr wrap="square" lIns="0" tIns="0" rIns="0" bIns="0" rtlCol="0"/>
            <a:lstStyle/>
            <a:p>
              <a:endParaRPr/>
            </a:p>
          </p:txBody>
        </p:sp>
        <p:sp>
          <p:nvSpPr>
            <p:cNvPr id="57" name="object 17">
              <a:extLst>
                <a:ext uri="{FF2B5EF4-FFF2-40B4-BE49-F238E27FC236}">
                  <a16:creationId xmlns:a16="http://schemas.microsoft.com/office/drawing/2014/main" id="{BF856A42-AF3C-E24D-97E4-E5FB84E8D514}"/>
                </a:ext>
              </a:extLst>
            </p:cNvPr>
            <p:cNvSpPr/>
            <p:nvPr/>
          </p:nvSpPr>
          <p:spPr>
            <a:xfrm>
              <a:off x="11911631" y="10011295"/>
              <a:ext cx="345440" cy="451484"/>
            </a:xfrm>
            <a:custGeom>
              <a:avLst/>
              <a:gdLst/>
              <a:ahLst/>
              <a:cxnLst/>
              <a:rect l="l" t="t" r="r" b="b"/>
              <a:pathLst>
                <a:path w="345440" h="451484">
                  <a:moveTo>
                    <a:pt x="345130" y="0"/>
                  </a:moveTo>
                  <a:lnTo>
                    <a:pt x="258369" y="0"/>
                  </a:lnTo>
                  <a:lnTo>
                    <a:pt x="258369" y="266023"/>
                  </a:lnTo>
                  <a:lnTo>
                    <a:pt x="256859" y="287381"/>
                  </a:lnTo>
                  <a:lnTo>
                    <a:pt x="234212" y="336607"/>
                  </a:lnTo>
                  <a:lnTo>
                    <a:pt x="190864" y="360423"/>
                  </a:lnTo>
                  <a:lnTo>
                    <a:pt x="172989" y="362009"/>
                  </a:lnTo>
                  <a:lnTo>
                    <a:pt x="155078" y="360423"/>
                  </a:lnTo>
                  <a:lnTo>
                    <a:pt x="111347" y="336607"/>
                  </a:lnTo>
                  <a:lnTo>
                    <a:pt x="88295" y="287381"/>
                  </a:lnTo>
                  <a:lnTo>
                    <a:pt x="86761" y="266023"/>
                  </a:lnTo>
                  <a:lnTo>
                    <a:pt x="86761" y="0"/>
                  </a:lnTo>
                  <a:lnTo>
                    <a:pt x="0" y="0"/>
                  </a:lnTo>
                  <a:lnTo>
                    <a:pt x="0" y="296922"/>
                  </a:lnTo>
                  <a:lnTo>
                    <a:pt x="3302" y="332375"/>
                  </a:lnTo>
                  <a:lnTo>
                    <a:pt x="27227" y="389448"/>
                  </a:lnTo>
                  <a:lnTo>
                    <a:pt x="70131" y="428386"/>
                  </a:lnTo>
                  <a:lnTo>
                    <a:pt x="118601" y="448546"/>
                  </a:lnTo>
                  <a:lnTo>
                    <a:pt x="144791" y="451389"/>
                  </a:lnTo>
                  <a:lnTo>
                    <a:pt x="177687" y="448085"/>
                  </a:lnTo>
                  <a:lnTo>
                    <a:pt x="207301" y="438172"/>
                  </a:lnTo>
                  <a:lnTo>
                    <a:pt x="233638" y="421651"/>
                  </a:lnTo>
                  <a:lnTo>
                    <a:pt x="256704" y="398521"/>
                  </a:lnTo>
                  <a:lnTo>
                    <a:pt x="258369" y="398521"/>
                  </a:lnTo>
                  <a:lnTo>
                    <a:pt x="258369" y="446227"/>
                  </a:lnTo>
                  <a:lnTo>
                    <a:pt x="345130" y="446227"/>
                  </a:lnTo>
                  <a:lnTo>
                    <a:pt x="345130" y="0"/>
                  </a:lnTo>
                  <a:close/>
                </a:path>
              </a:pathLst>
            </a:custGeom>
            <a:solidFill>
              <a:srgbClr val="666C70"/>
            </a:solidFill>
          </p:spPr>
          <p:txBody>
            <a:bodyPr wrap="square" lIns="0" tIns="0" rIns="0" bIns="0" rtlCol="0"/>
            <a:lstStyle/>
            <a:p>
              <a:endParaRPr/>
            </a:p>
          </p:txBody>
        </p:sp>
        <p:sp>
          <p:nvSpPr>
            <p:cNvPr id="58" name="object 18">
              <a:extLst>
                <a:ext uri="{FF2B5EF4-FFF2-40B4-BE49-F238E27FC236}">
                  <a16:creationId xmlns:a16="http://schemas.microsoft.com/office/drawing/2014/main" id="{5710D175-FC27-DC45-A5B6-8C07FEDAD0A6}"/>
                </a:ext>
              </a:extLst>
            </p:cNvPr>
            <p:cNvSpPr/>
            <p:nvPr/>
          </p:nvSpPr>
          <p:spPr>
            <a:xfrm>
              <a:off x="12363037" y="10005705"/>
              <a:ext cx="356870" cy="457200"/>
            </a:xfrm>
            <a:custGeom>
              <a:avLst/>
              <a:gdLst/>
              <a:ahLst/>
              <a:cxnLst/>
              <a:rect l="l" t="t" r="r" b="b"/>
              <a:pathLst>
                <a:path w="356869" h="457200">
                  <a:moveTo>
                    <a:pt x="178151" y="0"/>
                  </a:moveTo>
                  <a:lnTo>
                    <a:pt x="131481" y="6533"/>
                  </a:lnTo>
                  <a:lnTo>
                    <a:pt x="85219" y="26866"/>
                  </a:lnTo>
                  <a:lnTo>
                    <a:pt x="45726" y="63517"/>
                  </a:lnTo>
                  <a:lnTo>
                    <a:pt x="24921" y="98773"/>
                  </a:lnTo>
                  <a:lnTo>
                    <a:pt x="9130" y="143267"/>
                  </a:lnTo>
                  <a:lnTo>
                    <a:pt x="1013" y="198298"/>
                  </a:lnTo>
                  <a:lnTo>
                    <a:pt x="0" y="230003"/>
                  </a:lnTo>
                  <a:lnTo>
                    <a:pt x="1170" y="262780"/>
                  </a:lnTo>
                  <a:lnTo>
                    <a:pt x="10535" y="318663"/>
                  </a:lnTo>
                  <a:lnTo>
                    <a:pt x="27914" y="362890"/>
                  </a:lnTo>
                  <a:lnTo>
                    <a:pt x="50188" y="397716"/>
                  </a:lnTo>
                  <a:lnTo>
                    <a:pt x="85673" y="427299"/>
                  </a:lnTo>
                  <a:lnTo>
                    <a:pt x="93662" y="431620"/>
                  </a:lnTo>
                  <a:lnTo>
                    <a:pt x="101414" y="436106"/>
                  </a:lnTo>
                  <a:lnTo>
                    <a:pt x="141628" y="451180"/>
                  </a:lnTo>
                  <a:lnTo>
                    <a:pt x="191910" y="456980"/>
                  </a:lnTo>
                  <a:lnTo>
                    <a:pt x="235193" y="452793"/>
                  </a:lnTo>
                  <a:lnTo>
                    <a:pt x="275566" y="439366"/>
                  </a:lnTo>
                  <a:lnTo>
                    <a:pt x="313031" y="416700"/>
                  </a:lnTo>
                  <a:lnTo>
                    <a:pt x="347591" y="384794"/>
                  </a:lnTo>
                  <a:lnTo>
                    <a:pt x="333946" y="372763"/>
                  </a:lnTo>
                  <a:lnTo>
                    <a:pt x="190088" y="372763"/>
                  </a:lnTo>
                  <a:lnTo>
                    <a:pt x="168472" y="370988"/>
                  </a:lnTo>
                  <a:lnTo>
                    <a:pt x="131809" y="356790"/>
                  </a:lnTo>
                  <a:lnTo>
                    <a:pt x="103634" y="328775"/>
                  </a:lnTo>
                  <a:lnTo>
                    <a:pt x="88627" y="287910"/>
                  </a:lnTo>
                  <a:lnTo>
                    <a:pt x="86751" y="262630"/>
                  </a:lnTo>
                  <a:lnTo>
                    <a:pt x="356303" y="262630"/>
                  </a:lnTo>
                  <a:lnTo>
                    <a:pt x="356303" y="188769"/>
                  </a:lnTo>
                  <a:lnTo>
                    <a:pt x="86751" y="188769"/>
                  </a:lnTo>
                  <a:lnTo>
                    <a:pt x="89383" y="164221"/>
                  </a:lnTo>
                  <a:lnTo>
                    <a:pt x="102949" y="124696"/>
                  </a:lnTo>
                  <a:lnTo>
                    <a:pt x="142466" y="90598"/>
                  </a:lnTo>
                  <a:lnTo>
                    <a:pt x="178151" y="84227"/>
                  </a:lnTo>
                  <a:lnTo>
                    <a:pt x="329509" y="84227"/>
                  </a:lnTo>
                  <a:lnTo>
                    <a:pt x="326251" y="77827"/>
                  </a:lnTo>
                  <a:lnTo>
                    <a:pt x="303435" y="50312"/>
                  </a:lnTo>
                  <a:lnTo>
                    <a:pt x="276407" y="28621"/>
                  </a:lnTo>
                  <a:lnTo>
                    <a:pt x="246514" y="13007"/>
                  </a:lnTo>
                  <a:lnTo>
                    <a:pt x="213760" y="3467"/>
                  </a:lnTo>
                  <a:lnTo>
                    <a:pt x="178151" y="0"/>
                  </a:lnTo>
                  <a:close/>
                </a:path>
                <a:path w="356869" h="457200">
                  <a:moveTo>
                    <a:pt x="284661" y="329309"/>
                  </a:moveTo>
                  <a:lnTo>
                    <a:pt x="263130" y="348317"/>
                  </a:lnTo>
                  <a:lnTo>
                    <a:pt x="240190" y="361897"/>
                  </a:lnTo>
                  <a:lnTo>
                    <a:pt x="215842" y="370046"/>
                  </a:lnTo>
                  <a:lnTo>
                    <a:pt x="190088" y="372763"/>
                  </a:lnTo>
                  <a:lnTo>
                    <a:pt x="333946" y="372763"/>
                  </a:lnTo>
                  <a:lnTo>
                    <a:pt x="284661" y="329309"/>
                  </a:lnTo>
                  <a:close/>
                </a:path>
                <a:path w="356869" h="457200">
                  <a:moveTo>
                    <a:pt x="329509" y="84227"/>
                  </a:moveTo>
                  <a:lnTo>
                    <a:pt x="178151" y="84227"/>
                  </a:lnTo>
                  <a:lnTo>
                    <a:pt x="196878" y="85820"/>
                  </a:lnTo>
                  <a:lnTo>
                    <a:pt x="213828" y="90598"/>
                  </a:lnTo>
                  <a:lnTo>
                    <a:pt x="253659" y="124696"/>
                  </a:lnTo>
                  <a:lnTo>
                    <a:pt x="267221" y="164221"/>
                  </a:lnTo>
                  <a:lnTo>
                    <a:pt x="269541" y="188769"/>
                  </a:lnTo>
                  <a:lnTo>
                    <a:pt x="356303" y="188769"/>
                  </a:lnTo>
                  <a:lnTo>
                    <a:pt x="352682" y="147059"/>
                  </a:lnTo>
                  <a:lnTo>
                    <a:pt x="342666" y="110077"/>
                  </a:lnTo>
                  <a:lnTo>
                    <a:pt x="329509" y="84227"/>
                  </a:lnTo>
                  <a:close/>
                </a:path>
              </a:pathLst>
            </a:custGeom>
            <a:solidFill>
              <a:srgbClr val="666C70"/>
            </a:solidFill>
          </p:spPr>
          <p:txBody>
            <a:bodyPr wrap="square" lIns="0" tIns="0" rIns="0" bIns="0" rtlCol="0"/>
            <a:lstStyle/>
            <a:p>
              <a:endParaRPr/>
            </a:p>
          </p:txBody>
        </p:sp>
        <p:sp>
          <p:nvSpPr>
            <p:cNvPr id="59" name="object 19">
              <a:extLst>
                <a:ext uri="{FF2B5EF4-FFF2-40B4-BE49-F238E27FC236}">
                  <a16:creationId xmlns:a16="http://schemas.microsoft.com/office/drawing/2014/main" id="{315E5BFE-396D-7B47-809C-522CFBB954C0}"/>
                </a:ext>
              </a:extLst>
            </p:cNvPr>
            <p:cNvSpPr/>
            <p:nvPr/>
          </p:nvSpPr>
          <p:spPr>
            <a:xfrm>
              <a:off x="13035830" y="10005704"/>
              <a:ext cx="345440" cy="452120"/>
            </a:xfrm>
            <a:custGeom>
              <a:avLst/>
              <a:gdLst/>
              <a:ahLst/>
              <a:cxnLst/>
              <a:rect l="l" t="t" r="r" b="b"/>
              <a:pathLst>
                <a:path w="345440" h="452120">
                  <a:moveTo>
                    <a:pt x="200747" y="0"/>
                  </a:moveTo>
                  <a:lnTo>
                    <a:pt x="167677" y="3304"/>
                  </a:lnTo>
                  <a:lnTo>
                    <a:pt x="137935" y="13219"/>
                  </a:lnTo>
                  <a:lnTo>
                    <a:pt x="111519" y="29746"/>
                  </a:lnTo>
                  <a:lnTo>
                    <a:pt x="88426" y="52888"/>
                  </a:lnTo>
                  <a:lnTo>
                    <a:pt x="86761" y="52888"/>
                  </a:lnTo>
                  <a:lnTo>
                    <a:pt x="86761" y="5591"/>
                  </a:lnTo>
                  <a:lnTo>
                    <a:pt x="0" y="5591"/>
                  </a:lnTo>
                  <a:lnTo>
                    <a:pt x="0" y="451818"/>
                  </a:lnTo>
                  <a:lnTo>
                    <a:pt x="86761" y="451818"/>
                  </a:lnTo>
                  <a:lnTo>
                    <a:pt x="86761" y="185805"/>
                  </a:lnTo>
                  <a:lnTo>
                    <a:pt x="88295" y="163750"/>
                  </a:lnTo>
                  <a:lnTo>
                    <a:pt x="111347" y="114352"/>
                  </a:lnTo>
                  <a:lnTo>
                    <a:pt x="155069" y="90949"/>
                  </a:lnTo>
                  <a:lnTo>
                    <a:pt x="172979" y="89389"/>
                  </a:lnTo>
                  <a:lnTo>
                    <a:pt x="190860" y="90949"/>
                  </a:lnTo>
                  <a:lnTo>
                    <a:pt x="234212" y="114352"/>
                  </a:lnTo>
                  <a:lnTo>
                    <a:pt x="256859" y="163750"/>
                  </a:lnTo>
                  <a:lnTo>
                    <a:pt x="258369" y="185805"/>
                  </a:lnTo>
                  <a:lnTo>
                    <a:pt x="258369" y="451818"/>
                  </a:lnTo>
                  <a:lnTo>
                    <a:pt x="345120" y="451818"/>
                  </a:lnTo>
                  <a:lnTo>
                    <a:pt x="345120" y="155199"/>
                  </a:lnTo>
                  <a:lnTo>
                    <a:pt x="341452" y="119249"/>
                  </a:lnTo>
                  <a:lnTo>
                    <a:pt x="318367" y="61210"/>
                  </a:lnTo>
                  <a:lnTo>
                    <a:pt x="276110" y="22007"/>
                  </a:lnTo>
                  <a:lnTo>
                    <a:pt x="227015" y="2445"/>
                  </a:lnTo>
                  <a:lnTo>
                    <a:pt x="200747" y="0"/>
                  </a:lnTo>
                  <a:close/>
                </a:path>
              </a:pathLst>
            </a:custGeom>
            <a:solidFill>
              <a:srgbClr val="666C70"/>
            </a:solidFill>
          </p:spPr>
          <p:txBody>
            <a:bodyPr wrap="square" lIns="0" tIns="0" rIns="0" bIns="0" rtlCol="0"/>
            <a:lstStyle/>
            <a:p>
              <a:endParaRPr/>
            </a:p>
          </p:txBody>
        </p:sp>
        <p:sp>
          <p:nvSpPr>
            <p:cNvPr id="60" name="object 20">
              <a:extLst>
                <a:ext uri="{FF2B5EF4-FFF2-40B4-BE49-F238E27FC236}">
                  <a16:creationId xmlns:a16="http://schemas.microsoft.com/office/drawing/2014/main" id="{9E409F08-7A41-8B43-8E42-1F067A518A0B}"/>
                </a:ext>
              </a:extLst>
            </p:cNvPr>
            <p:cNvSpPr/>
            <p:nvPr/>
          </p:nvSpPr>
          <p:spPr>
            <a:xfrm>
              <a:off x="13487204" y="10005700"/>
              <a:ext cx="356870" cy="457200"/>
            </a:xfrm>
            <a:custGeom>
              <a:avLst/>
              <a:gdLst/>
              <a:ahLst/>
              <a:cxnLst/>
              <a:rect l="l" t="t" r="r" b="b"/>
              <a:pathLst>
                <a:path w="356869" h="457200">
                  <a:moveTo>
                    <a:pt x="178235" y="0"/>
                  </a:moveTo>
                  <a:lnTo>
                    <a:pt x="133072" y="4842"/>
                  </a:lnTo>
                  <a:lnTo>
                    <a:pt x="97023" y="17538"/>
                  </a:lnTo>
                  <a:lnTo>
                    <a:pt x="56908" y="46485"/>
                  </a:lnTo>
                  <a:lnTo>
                    <a:pt x="26035" y="85629"/>
                  </a:lnTo>
                  <a:lnTo>
                    <a:pt x="6330" y="140755"/>
                  </a:lnTo>
                  <a:lnTo>
                    <a:pt x="701" y="195075"/>
                  </a:lnTo>
                  <a:lnTo>
                    <a:pt x="0" y="228286"/>
                  </a:lnTo>
                  <a:lnTo>
                    <a:pt x="702" y="261442"/>
                  </a:lnTo>
                  <a:lnTo>
                    <a:pt x="6325" y="315178"/>
                  </a:lnTo>
                  <a:lnTo>
                    <a:pt x="17848" y="353627"/>
                  </a:lnTo>
                  <a:lnTo>
                    <a:pt x="47045" y="399809"/>
                  </a:lnTo>
                  <a:lnTo>
                    <a:pt x="81848" y="428992"/>
                  </a:lnTo>
                  <a:lnTo>
                    <a:pt x="133100" y="451717"/>
                  </a:lnTo>
                  <a:lnTo>
                    <a:pt x="178162" y="456991"/>
                  </a:lnTo>
                  <a:lnTo>
                    <a:pt x="202535" y="455453"/>
                  </a:lnTo>
                  <a:lnTo>
                    <a:pt x="243956" y="445781"/>
                  </a:lnTo>
                  <a:lnTo>
                    <a:pt x="283076" y="424340"/>
                  </a:lnTo>
                  <a:lnTo>
                    <a:pt x="288870" y="419149"/>
                  </a:lnTo>
                  <a:lnTo>
                    <a:pt x="294680" y="414401"/>
                  </a:lnTo>
                  <a:lnTo>
                    <a:pt x="321246" y="385652"/>
                  </a:lnTo>
                  <a:lnTo>
                    <a:pt x="332648" y="367611"/>
                  </a:lnTo>
                  <a:lnTo>
                    <a:pt x="178162" y="367611"/>
                  </a:lnTo>
                  <a:lnTo>
                    <a:pt x="167302" y="367018"/>
                  </a:lnTo>
                  <a:lnTo>
                    <a:pt x="128710" y="352969"/>
                  </a:lnTo>
                  <a:lnTo>
                    <a:pt x="98347" y="317146"/>
                  </a:lnTo>
                  <a:lnTo>
                    <a:pt x="88013" y="268618"/>
                  </a:lnTo>
                  <a:lnTo>
                    <a:pt x="86761" y="228286"/>
                  </a:lnTo>
                  <a:lnTo>
                    <a:pt x="87074" y="206344"/>
                  </a:lnTo>
                  <a:lnTo>
                    <a:pt x="91777" y="159262"/>
                  </a:lnTo>
                  <a:lnTo>
                    <a:pt x="108059" y="122163"/>
                  </a:lnTo>
                  <a:lnTo>
                    <a:pt x="146855" y="94483"/>
                  </a:lnTo>
                  <a:lnTo>
                    <a:pt x="178162" y="89389"/>
                  </a:lnTo>
                  <a:lnTo>
                    <a:pt x="333168" y="89389"/>
                  </a:lnTo>
                  <a:lnTo>
                    <a:pt x="331406" y="85883"/>
                  </a:lnTo>
                  <a:lnTo>
                    <a:pt x="321343" y="71024"/>
                  </a:lnTo>
                  <a:lnTo>
                    <a:pt x="309414" y="57610"/>
                  </a:lnTo>
                  <a:lnTo>
                    <a:pt x="299988" y="46731"/>
                  </a:lnTo>
                  <a:lnTo>
                    <a:pt x="261091" y="17632"/>
                  </a:lnTo>
                  <a:lnTo>
                    <a:pt x="224552" y="4842"/>
                  </a:lnTo>
                  <a:lnTo>
                    <a:pt x="202514" y="1424"/>
                  </a:lnTo>
                  <a:lnTo>
                    <a:pt x="178235" y="0"/>
                  </a:lnTo>
                  <a:close/>
                </a:path>
                <a:path w="356869" h="457200">
                  <a:moveTo>
                    <a:pt x="333168" y="89389"/>
                  </a:moveTo>
                  <a:lnTo>
                    <a:pt x="178162" y="89389"/>
                  </a:lnTo>
                  <a:lnTo>
                    <a:pt x="189686" y="89955"/>
                  </a:lnTo>
                  <a:lnTo>
                    <a:pt x="200483" y="91652"/>
                  </a:lnTo>
                  <a:lnTo>
                    <a:pt x="236380" y="108687"/>
                  </a:lnTo>
                  <a:lnTo>
                    <a:pt x="259012" y="139425"/>
                  </a:lnTo>
                  <a:lnTo>
                    <a:pt x="268508" y="187736"/>
                  </a:lnTo>
                  <a:lnTo>
                    <a:pt x="269552" y="229144"/>
                  </a:lnTo>
                  <a:lnTo>
                    <a:pt x="269291" y="250497"/>
                  </a:lnTo>
                  <a:lnTo>
                    <a:pt x="265384" y="296441"/>
                  </a:lnTo>
                  <a:lnTo>
                    <a:pt x="248275" y="335267"/>
                  </a:lnTo>
                  <a:lnTo>
                    <a:pt x="210553" y="362271"/>
                  </a:lnTo>
                  <a:lnTo>
                    <a:pt x="178162" y="367611"/>
                  </a:lnTo>
                  <a:lnTo>
                    <a:pt x="332648" y="367611"/>
                  </a:lnTo>
                  <a:lnTo>
                    <a:pt x="350456" y="315178"/>
                  </a:lnTo>
                  <a:lnTo>
                    <a:pt x="355663" y="261442"/>
                  </a:lnTo>
                  <a:lnTo>
                    <a:pt x="356313" y="228286"/>
                  </a:lnTo>
                  <a:lnTo>
                    <a:pt x="355661" y="195017"/>
                  </a:lnTo>
                  <a:lnTo>
                    <a:pt x="353707" y="165841"/>
                  </a:lnTo>
                  <a:lnTo>
                    <a:pt x="350478" y="140904"/>
                  </a:lnTo>
                  <a:lnTo>
                    <a:pt x="345937" y="119943"/>
                  </a:lnTo>
                  <a:lnTo>
                    <a:pt x="339603" y="102189"/>
                  </a:lnTo>
                  <a:lnTo>
                    <a:pt x="333168" y="89389"/>
                  </a:lnTo>
                  <a:close/>
                </a:path>
              </a:pathLst>
            </a:custGeom>
            <a:solidFill>
              <a:srgbClr val="666C70"/>
            </a:solidFill>
          </p:spPr>
          <p:txBody>
            <a:bodyPr wrap="square" lIns="0" tIns="0" rIns="0" bIns="0" rtlCol="0"/>
            <a:lstStyle/>
            <a:p>
              <a:endParaRPr/>
            </a:p>
          </p:txBody>
        </p:sp>
        <p:sp>
          <p:nvSpPr>
            <p:cNvPr id="61" name="object 21">
              <a:extLst>
                <a:ext uri="{FF2B5EF4-FFF2-40B4-BE49-F238E27FC236}">
                  <a16:creationId xmlns:a16="http://schemas.microsoft.com/office/drawing/2014/main" id="{ADB746FD-E9BB-8C4F-B219-758EEBCBE3B0}"/>
                </a:ext>
              </a:extLst>
            </p:cNvPr>
            <p:cNvSpPr/>
            <p:nvPr/>
          </p:nvSpPr>
          <p:spPr>
            <a:xfrm>
              <a:off x="13900947" y="10005700"/>
              <a:ext cx="369570" cy="457200"/>
            </a:xfrm>
            <a:custGeom>
              <a:avLst/>
              <a:gdLst/>
              <a:ahLst/>
              <a:cxnLst/>
              <a:rect l="l" t="t" r="r" b="b"/>
              <a:pathLst>
                <a:path w="369569" h="457200">
                  <a:moveTo>
                    <a:pt x="189491" y="0"/>
                  </a:moveTo>
                  <a:lnTo>
                    <a:pt x="126346" y="8604"/>
                  </a:lnTo>
                  <a:lnTo>
                    <a:pt x="75296" y="34407"/>
                  </a:lnTo>
                  <a:lnTo>
                    <a:pt x="40391" y="77399"/>
                  </a:lnTo>
                  <a:lnTo>
                    <a:pt x="28198" y="137597"/>
                  </a:lnTo>
                  <a:lnTo>
                    <a:pt x="30754" y="164599"/>
                  </a:lnTo>
                  <a:lnTo>
                    <a:pt x="48702" y="209095"/>
                  </a:lnTo>
                  <a:lnTo>
                    <a:pt x="82472" y="241204"/>
                  </a:lnTo>
                  <a:lnTo>
                    <a:pt x="126898" y="260119"/>
                  </a:lnTo>
                  <a:lnTo>
                    <a:pt x="241217" y="272296"/>
                  </a:lnTo>
                  <a:lnTo>
                    <a:pt x="251517" y="274419"/>
                  </a:lnTo>
                  <a:lnTo>
                    <a:pt x="281827" y="304462"/>
                  </a:lnTo>
                  <a:lnTo>
                    <a:pt x="282713" y="315582"/>
                  </a:lnTo>
                  <a:lnTo>
                    <a:pt x="281224" y="328374"/>
                  </a:lnTo>
                  <a:lnTo>
                    <a:pt x="246148" y="364305"/>
                  </a:lnTo>
                  <a:lnTo>
                    <a:pt x="197533" y="372773"/>
                  </a:lnTo>
                  <a:lnTo>
                    <a:pt x="157503" y="369198"/>
                  </a:lnTo>
                  <a:lnTo>
                    <a:pt x="121335" y="358469"/>
                  </a:lnTo>
                  <a:lnTo>
                    <a:pt x="89028" y="340584"/>
                  </a:lnTo>
                  <a:lnTo>
                    <a:pt x="60584" y="315540"/>
                  </a:lnTo>
                  <a:lnTo>
                    <a:pt x="0" y="377067"/>
                  </a:lnTo>
                  <a:lnTo>
                    <a:pt x="43605" y="412030"/>
                  </a:lnTo>
                  <a:lnTo>
                    <a:pt x="89862" y="437007"/>
                  </a:lnTo>
                  <a:lnTo>
                    <a:pt x="138775" y="451995"/>
                  </a:lnTo>
                  <a:lnTo>
                    <a:pt x="190350" y="456991"/>
                  </a:lnTo>
                  <a:lnTo>
                    <a:pt x="227549" y="454348"/>
                  </a:lnTo>
                  <a:lnTo>
                    <a:pt x="291486" y="435842"/>
                  </a:lnTo>
                  <a:lnTo>
                    <a:pt x="340332" y="400471"/>
                  </a:lnTo>
                  <a:lnTo>
                    <a:pt x="365942" y="350318"/>
                  </a:lnTo>
                  <a:lnTo>
                    <a:pt x="369454" y="319676"/>
                  </a:lnTo>
                  <a:lnTo>
                    <a:pt x="367707" y="293124"/>
                  </a:lnTo>
                  <a:lnTo>
                    <a:pt x="353733" y="247286"/>
                  </a:lnTo>
                  <a:lnTo>
                    <a:pt x="324143" y="211478"/>
                  </a:lnTo>
                  <a:lnTo>
                    <a:pt x="275329" y="190380"/>
                  </a:lnTo>
                  <a:lnTo>
                    <a:pt x="172120" y="180214"/>
                  </a:lnTo>
                  <a:lnTo>
                    <a:pt x="157470" y="177924"/>
                  </a:lnTo>
                  <a:lnTo>
                    <a:pt x="121921" y="158457"/>
                  </a:lnTo>
                  <a:lnTo>
                    <a:pt x="114959" y="138027"/>
                  </a:lnTo>
                  <a:lnTo>
                    <a:pt x="116029" y="126731"/>
                  </a:lnTo>
                  <a:lnTo>
                    <a:pt x="141756" y="92704"/>
                  </a:lnTo>
                  <a:lnTo>
                    <a:pt x="189250" y="84227"/>
                  </a:lnTo>
                  <a:lnTo>
                    <a:pt x="206668" y="84906"/>
                  </a:lnTo>
                  <a:lnTo>
                    <a:pt x="252672" y="95075"/>
                  </a:lnTo>
                  <a:lnTo>
                    <a:pt x="292968" y="116974"/>
                  </a:lnTo>
                  <a:lnTo>
                    <a:pt x="305676" y="125901"/>
                  </a:lnTo>
                  <a:lnTo>
                    <a:pt x="359507" y="61013"/>
                  </a:lnTo>
                  <a:lnTo>
                    <a:pt x="325741" y="35561"/>
                  </a:lnTo>
                  <a:lnTo>
                    <a:pt x="287813" y="15905"/>
                  </a:lnTo>
                  <a:lnTo>
                    <a:pt x="243228" y="3874"/>
                  </a:lnTo>
                  <a:lnTo>
                    <a:pt x="204095" y="241"/>
                  </a:lnTo>
                  <a:lnTo>
                    <a:pt x="189491" y="0"/>
                  </a:lnTo>
                  <a:close/>
                </a:path>
              </a:pathLst>
            </a:custGeom>
            <a:solidFill>
              <a:srgbClr val="666C70"/>
            </a:solidFill>
          </p:spPr>
          <p:txBody>
            <a:bodyPr wrap="square" lIns="0" tIns="0" rIns="0" bIns="0" rtlCol="0"/>
            <a:lstStyle/>
            <a:p>
              <a:endParaRPr/>
            </a:p>
          </p:txBody>
        </p:sp>
        <p:sp>
          <p:nvSpPr>
            <p:cNvPr id="62" name="object 22">
              <a:extLst>
                <a:ext uri="{FF2B5EF4-FFF2-40B4-BE49-F238E27FC236}">
                  <a16:creationId xmlns:a16="http://schemas.microsoft.com/office/drawing/2014/main" id="{C62155B8-2A2B-CA40-B658-8DEEF4A28871}"/>
                </a:ext>
              </a:extLst>
            </p:cNvPr>
            <p:cNvSpPr/>
            <p:nvPr/>
          </p:nvSpPr>
          <p:spPr>
            <a:xfrm>
              <a:off x="14549498" y="10005701"/>
              <a:ext cx="351790" cy="457200"/>
            </a:xfrm>
            <a:custGeom>
              <a:avLst/>
              <a:gdLst/>
              <a:ahLst/>
              <a:cxnLst/>
              <a:rect l="l" t="t" r="r" b="b"/>
              <a:pathLst>
                <a:path w="351790" h="457200">
                  <a:moveTo>
                    <a:pt x="195983" y="0"/>
                  </a:moveTo>
                  <a:lnTo>
                    <a:pt x="124093" y="12799"/>
                  </a:lnTo>
                  <a:lnTo>
                    <a:pt x="61579" y="52888"/>
                  </a:lnTo>
                  <a:lnTo>
                    <a:pt x="35258" y="84379"/>
                  </a:lnTo>
                  <a:lnTo>
                    <a:pt x="16218" y="124254"/>
                  </a:lnTo>
                  <a:lnTo>
                    <a:pt x="4463" y="172510"/>
                  </a:lnTo>
                  <a:lnTo>
                    <a:pt x="0" y="229144"/>
                  </a:lnTo>
                  <a:lnTo>
                    <a:pt x="4459" y="285162"/>
                  </a:lnTo>
                  <a:lnTo>
                    <a:pt x="16203" y="332856"/>
                  </a:lnTo>
                  <a:lnTo>
                    <a:pt x="35227" y="372221"/>
                  </a:lnTo>
                  <a:lnTo>
                    <a:pt x="61526" y="403254"/>
                  </a:lnTo>
                  <a:lnTo>
                    <a:pt x="91599" y="426763"/>
                  </a:lnTo>
                  <a:lnTo>
                    <a:pt x="158740" y="453632"/>
                  </a:lnTo>
                  <a:lnTo>
                    <a:pt x="195816" y="456991"/>
                  </a:lnTo>
                  <a:lnTo>
                    <a:pt x="220261" y="455250"/>
                  </a:lnTo>
                  <a:lnTo>
                    <a:pt x="264620" y="443914"/>
                  </a:lnTo>
                  <a:lnTo>
                    <a:pt x="303079" y="423070"/>
                  </a:lnTo>
                  <a:lnTo>
                    <a:pt x="336412" y="395913"/>
                  </a:lnTo>
                  <a:lnTo>
                    <a:pt x="351203" y="380009"/>
                  </a:lnTo>
                  <a:lnTo>
                    <a:pt x="287038" y="321016"/>
                  </a:lnTo>
                  <a:lnTo>
                    <a:pt x="269213" y="341074"/>
                  </a:lnTo>
                  <a:lnTo>
                    <a:pt x="248628" y="355527"/>
                  </a:lnTo>
                  <a:lnTo>
                    <a:pt x="225283" y="364370"/>
                  </a:lnTo>
                  <a:lnTo>
                    <a:pt x="199177" y="367601"/>
                  </a:lnTo>
                  <a:lnTo>
                    <a:pt x="150619" y="359760"/>
                  </a:lnTo>
                  <a:lnTo>
                    <a:pt x="115695" y="334069"/>
                  </a:lnTo>
                  <a:lnTo>
                    <a:pt x="94408" y="290530"/>
                  </a:lnTo>
                  <a:lnTo>
                    <a:pt x="86761" y="229144"/>
                  </a:lnTo>
                  <a:lnTo>
                    <a:pt x="94408" y="167355"/>
                  </a:lnTo>
                  <a:lnTo>
                    <a:pt x="115698" y="123468"/>
                  </a:lnTo>
                  <a:lnTo>
                    <a:pt x="150628" y="97481"/>
                  </a:lnTo>
                  <a:lnTo>
                    <a:pt x="199198" y="89389"/>
                  </a:lnTo>
                  <a:lnTo>
                    <a:pt x="225298" y="92972"/>
                  </a:lnTo>
                  <a:lnTo>
                    <a:pt x="248641" y="102004"/>
                  </a:lnTo>
                  <a:lnTo>
                    <a:pt x="269228" y="116483"/>
                  </a:lnTo>
                  <a:lnTo>
                    <a:pt x="287059" y="136404"/>
                  </a:lnTo>
                  <a:lnTo>
                    <a:pt x="351203" y="77641"/>
                  </a:lnTo>
                  <a:lnTo>
                    <a:pt x="320409" y="46010"/>
                  </a:lnTo>
                  <a:lnTo>
                    <a:pt x="284619" y="21454"/>
                  </a:lnTo>
                  <a:lnTo>
                    <a:pt x="243317" y="5799"/>
                  </a:lnTo>
                  <a:lnTo>
                    <a:pt x="220405" y="1669"/>
                  </a:lnTo>
                  <a:lnTo>
                    <a:pt x="195983" y="0"/>
                  </a:lnTo>
                  <a:close/>
                </a:path>
              </a:pathLst>
            </a:custGeom>
            <a:solidFill>
              <a:srgbClr val="666C70"/>
            </a:solidFill>
          </p:spPr>
          <p:txBody>
            <a:bodyPr wrap="square" lIns="0" tIns="0" rIns="0" bIns="0" rtlCol="0"/>
            <a:lstStyle/>
            <a:p>
              <a:endParaRPr/>
            </a:p>
          </p:txBody>
        </p:sp>
        <p:sp>
          <p:nvSpPr>
            <p:cNvPr id="63" name="object 23">
              <a:extLst>
                <a:ext uri="{FF2B5EF4-FFF2-40B4-BE49-F238E27FC236}">
                  <a16:creationId xmlns:a16="http://schemas.microsoft.com/office/drawing/2014/main" id="{3DB38A3A-783D-A04B-9ED8-EF1F0E957A4A}"/>
                </a:ext>
              </a:extLst>
            </p:cNvPr>
            <p:cNvSpPr/>
            <p:nvPr/>
          </p:nvSpPr>
          <p:spPr>
            <a:xfrm>
              <a:off x="14951870" y="10005700"/>
              <a:ext cx="356870" cy="457200"/>
            </a:xfrm>
            <a:custGeom>
              <a:avLst/>
              <a:gdLst/>
              <a:ahLst/>
              <a:cxnLst/>
              <a:rect l="l" t="t" r="r" b="b"/>
              <a:pathLst>
                <a:path w="356869" h="457200">
                  <a:moveTo>
                    <a:pt x="178224" y="0"/>
                  </a:moveTo>
                  <a:lnTo>
                    <a:pt x="133066" y="4842"/>
                  </a:lnTo>
                  <a:lnTo>
                    <a:pt x="97012" y="17538"/>
                  </a:lnTo>
                  <a:lnTo>
                    <a:pt x="56898" y="46485"/>
                  </a:lnTo>
                  <a:lnTo>
                    <a:pt x="26030" y="85629"/>
                  </a:lnTo>
                  <a:lnTo>
                    <a:pt x="6325" y="140755"/>
                  </a:lnTo>
                  <a:lnTo>
                    <a:pt x="700" y="195075"/>
                  </a:lnTo>
                  <a:lnTo>
                    <a:pt x="0" y="228286"/>
                  </a:lnTo>
                  <a:lnTo>
                    <a:pt x="701" y="261442"/>
                  </a:lnTo>
                  <a:lnTo>
                    <a:pt x="6316" y="315178"/>
                  </a:lnTo>
                  <a:lnTo>
                    <a:pt x="17842" y="353627"/>
                  </a:lnTo>
                  <a:lnTo>
                    <a:pt x="47035" y="399809"/>
                  </a:lnTo>
                  <a:lnTo>
                    <a:pt x="81848" y="428992"/>
                  </a:lnTo>
                  <a:lnTo>
                    <a:pt x="133092" y="451717"/>
                  </a:lnTo>
                  <a:lnTo>
                    <a:pt x="178162" y="456991"/>
                  </a:lnTo>
                  <a:lnTo>
                    <a:pt x="202529" y="455453"/>
                  </a:lnTo>
                  <a:lnTo>
                    <a:pt x="243950" y="445781"/>
                  </a:lnTo>
                  <a:lnTo>
                    <a:pt x="283075" y="424340"/>
                  </a:lnTo>
                  <a:lnTo>
                    <a:pt x="288870" y="419149"/>
                  </a:lnTo>
                  <a:lnTo>
                    <a:pt x="294674" y="414401"/>
                  </a:lnTo>
                  <a:lnTo>
                    <a:pt x="321241" y="385652"/>
                  </a:lnTo>
                  <a:lnTo>
                    <a:pt x="332647" y="367611"/>
                  </a:lnTo>
                  <a:lnTo>
                    <a:pt x="178162" y="367611"/>
                  </a:lnTo>
                  <a:lnTo>
                    <a:pt x="167302" y="367018"/>
                  </a:lnTo>
                  <a:lnTo>
                    <a:pt x="128701" y="352969"/>
                  </a:lnTo>
                  <a:lnTo>
                    <a:pt x="98342" y="317146"/>
                  </a:lnTo>
                  <a:lnTo>
                    <a:pt x="88013" y="268618"/>
                  </a:lnTo>
                  <a:lnTo>
                    <a:pt x="86761" y="228286"/>
                  </a:lnTo>
                  <a:lnTo>
                    <a:pt x="87074" y="206344"/>
                  </a:lnTo>
                  <a:lnTo>
                    <a:pt x="91777" y="159262"/>
                  </a:lnTo>
                  <a:lnTo>
                    <a:pt x="108049" y="122163"/>
                  </a:lnTo>
                  <a:lnTo>
                    <a:pt x="146851" y="94483"/>
                  </a:lnTo>
                  <a:lnTo>
                    <a:pt x="178162" y="89389"/>
                  </a:lnTo>
                  <a:lnTo>
                    <a:pt x="333159" y="89389"/>
                  </a:lnTo>
                  <a:lnTo>
                    <a:pt x="331396" y="85883"/>
                  </a:lnTo>
                  <a:lnTo>
                    <a:pt x="321337" y="71024"/>
                  </a:lnTo>
                  <a:lnTo>
                    <a:pt x="309414" y="57610"/>
                  </a:lnTo>
                  <a:lnTo>
                    <a:pt x="299983" y="46731"/>
                  </a:lnTo>
                  <a:lnTo>
                    <a:pt x="261091" y="17632"/>
                  </a:lnTo>
                  <a:lnTo>
                    <a:pt x="224546" y="4842"/>
                  </a:lnTo>
                  <a:lnTo>
                    <a:pt x="202506" y="1424"/>
                  </a:lnTo>
                  <a:lnTo>
                    <a:pt x="178224" y="0"/>
                  </a:lnTo>
                  <a:close/>
                </a:path>
                <a:path w="356869" h="457200">
                  <a:moveTo>
                    <a:pt x="333159" y="89389"/>
                  </a:moveTo>
                  <a:lnTo>
                    <a:pt x="178162" y="89389"/>
                  </a:lnTo>
                  <a:lnTo>
                    <a:pt x="189681" y="89955"/>
                  </a:lnTo>
                  <a:lnTo>
                    <a:pt x="200475" y="91652"/>
                  </a:lnTo>
                  <a:lnTo>
                    <a:pt x="236372" y="108687"/>
                  </a:lnTo>
                  <a:lnTo>
                    <a:pt x="259010" y="139425"/>
                  </a:lnTo>
                  <a:lnTo>
                    <a:pt x="268503" y="187736"/>
                  </a:lnTo>
                  <a:lnTo>
                    <a:pt x="269552" y="229144"/>
                  </a:lnTo>
                  <a:lnTo>
                    <a:pt x="269289" y="250497"/>
                  </a:lnTo>
                  <a:lnTo>
                    <a:pt x="265374" y="296441"/>
                  </a:lnTo>
                  <a:lnTo>
                    <a:pt x="248275" y="335267"/>
                  </a:lnTo>
                  <a:lnTo>
                    <a:pt x="210547" y="362271"/>
                  </a:lnTo>
                  <a:lnTo>
                    <a:pt x="178162" y="367611"/>
                  </a:lnTo>
                  <a:lnTo>
                    <a:pt x="332647" y="367611"/>
                  </a:lnTo>
                  <a:lnTo>
                    <a:pt x="350451" y="315178"/>
                  </a:lnTo>
                  <a:lnTo>
                    <a:pt x="355662" y="261442"/>
                  </a:lnTo>
                  <a:lnTo>
                    <a:pt x="356313" y="228286"/>
                  </a:lnTo>
                  <a:lnTo>
                    <a:pt x="355661" y="195017"/>
                  </a:lnTo>
                  <a:lnTo>
                    <a:pt x="353705" y="165841"/>
                  </a:lnTo>
                  <a:lnTo>
                    <a:pt x="350473" y="140904"/>
                  </a:lnTo>
                  <a:lnTo>
                    <a:pt x="345926" y="119943"/>
                  </a:lnTo>
                  <a:lnTo>
                    <a:pt x="339592" y="102189"/>
                  </a:lnTo>
                  <a:lnTo>
                    <a:pt x="333159" y="89389"/>
                  </a:lnTo>
                  <a:close/>
                </a:path>
              </a:pathLst>
            </a:custGeom>
            <a:solidFill>
              <a:srgbClr val="666C70"/>
            </a:solidFill>
          </p:spPr>
          <p:txBody>
            <a:bodyPr wrap="square" lIns="0" tIns="0" rIns="0" bIns="0" rtlCol="0"/>
            <a:lstStyle/>
            <a:p>
              <a:endParaRPr/>
            </a:p>
          </p:txBody>
        </p:sp>
        <p:sp>
          <p:nvSpPr>
            <p:cNvPr id="64" name="object 24">
              <a:extLst>
                <a:ext uri="{FF2B5EF4-FFF2-40B4-BE49-F238E27FC236}">
                  <a16:creationId xmlns:a16="http://schemas.microsoft.com/office/drawing/2014/main" id="{484C3250-F42B-F848-BC12-17C7C6A067AF}"/>
                </a:ext>
              </a:extLst>
            </p:cNvPr>
            <p:cNvSpPr/>
            <p:nvPr/>
          </p:nvSpPr>
          <p:spPr>
            <a:xfrm>
              <a:off x="15413591" y="10005704"/>
              <a:ext cx="345440" cy="452120"/>
            </a:xfrm>
            <a:custGeom>
              <a:avLst/>
              <a:gdLst/>
              <a:ahLst/>
              <a:cxnLst/>
              <a:rect l="l" t="t" r="r" b="b"/>
              <a:pathLst>
                <a:path w="345440" h="452120">
                  <a:moveTo>
                    <a:pt x="200747" y="0"/>
                  </a:moveTo>
                  <a:lnTo>
                    <a:pt x="167677" y="3304"/>
                  </a:lnTo>
                  <a:lnTo>
                    <a:pt x="137935" y="13219"/>
                  </a:lnTo>
                  <a:lnTo>
                    <a:pt x="111519" y="29746"/>
                  </a:lnTo>
                  <a:lnTo>
                    <a:pt x="88426" y="52888"/>
                  </a:lnTo>
                  <a:lnTo>
                    <a:pt x="86761" y="52888"/>
                  </a:lnTo>
                  <a:lnTo>
                    <a:pt x="86761" y="5591"/>
                  </a:lnTo>
                  <a:lnTo>
                    <a:pt x="0" y="5591"/>
                  </a:lnTo>
                  <a:lnTo>
                    <a:pt x="0" y="451818"/>
                  </a:lnTo>
                  <a:lnTo>
                    <a:pt x="86761" y="451818"/>
                  </a:lnTo>
                  <a:lnTo>
                    <a:pt x="86761" y="185805"/>
                  </a:lnTo>
                  <a:lnTo>
                    <a:pt x="88295" y="163750"/>
                  </a:lnTo>
                  <a:lnTo>
                    <a:pt x="111347" y="114352"/>
                  </a:lnTo>
                  <a:lnTo>
                    <a:pt x="155069" y="90949"/>
                  </a:lnTo>
                  <a:lnTo>
                    <a:pt x="172979" y="89389"/>
                  </a:lnTo>
                  <a:lnTo>
                    <a:pt x="190860" y="90949"/>
                  </a:lnTo>
                  <a:lnTo>
                    <a:pt x="234212" y="114352"/>
                  </a:lnTo>
                  <a:lnTo>
                    <a:pt x="256859" y="163750"/>
                  </a:lnTo>
                  <a:lnTo>
                    <a:pt x="258369" y="185805"/>
                  </a:lnTo>
                  <a:lnTo>
                    <a:pt x="258369" y="451818"/>
                  </a:lnTo>
                  <a:lnTo>
                    <a:pt x="345120" y="451818"/>
                  </a:lnTo>
                  <a:lnTo>
                    <a:pt x="345120" y="155199"/>
                  </a:lnTo>
                  <a:lnTo>
                    <a:pt x="341452" y="119249"/>
                  </a:lnTo>
                  <a:lnTo>
                    <a:pt x="318367" y="61210"/>
                  </a:lnTo>
                  <a:lnTo>
                    <a:pt x="276110" y="22007"/>
                  </a:lnTo>
                  <a:lnTo>
                    <a:pt x="227015" y="2445"/>
                  </a:lnTo>
                  <a:lnTo>
                    <a:pt x="200747" y="0"/>
                  </a:lnTo>
                  <a:close/>
                </a:path>
              </a:pathLst>
            </a:custGeom>
            <a:solidFill>
              <a:srgbClr val="666C70"/>
            </a:solidFill>
          </p:spPr>
          <p:txBody>
            <a:bodyPr wrap="square" lIns="0" tIns="0" rIns="0" bIns="0" rtlCol="0"/>
            <a:lstStyle/>
            <a:p>
              <a:endParaRPr/>
            </a:p>
          </p:txBody>
        </p:sp>
        <p:sp>
          <p:nvSpPr>
            <p:cNvPr id="65" name="object 25">
              <a:extLst>
                <a:ext uri="{FF2B5EF4-FFF2-40B4-BE49-F238E27FC236}">
                  <a16:creationId xmlns:a16="http://schemas.microsoft.com/office/drawing/2014/main" id="{FCDC1C27-77F9-2C4D-BF76-A724E97EC11C}"/>
                </a:ext>
              </a:extLst>
            </p:cNvPr>
            <p:cNvSpPr/>
            <p:nvPr/>
          </p:nvSpPr>
          <p:spPr>
            <a:xfrm>
              <a:off x="15864965" y="10005705"/>
              <a:ext cx="356870" cy="457200"/>
            </a:xfrm>
            <a:custGeom>
              <a:avLst/>
              <a:gdLst/>
              <a:ahLst/>
              <a:cxnLst/>
              <a:rect l="l" t="t" r="r" b="b"/>
              <a:pathLst>
                <a:path w="356869" h="457200">
                  <a:moveTo>
                    <a:pt x="178162" y="0"/>
                  </a:moveTo>
                  <a:lnTo>
                    <a:pt x="131492" y="6533"/>
                  </a:lnTo>
                  <a:lnTo>
                    <a:pt x="85230" y="26866"/>
                  </a:lnTo>
                  <a:lnTo>
                    <a:pt x="45736" y="63517"/>
                  </a:lnTo>
                  <a:lnTo>
                    <a:pt x="24931" y="98773"/>
                  </a:lnTo>
                  <a:lnTo>
                    <a:pt x="9139" y="143267"/>
                  </a:lnTo>
                  <a:lnTo>
                    <a:pt x="1015" y="198298"/>
                  </a:lnTo>
                  <a:lnTo>
                    <a:pt x="0" y="230003"/>
                  </a:lnTo>
                  <a:lnTo>
                    <a:pt x="1171" y="262780"/>
                  </a:lnTo>
                  <a:lnTo>
                    <a:pt x="10544" y="318663"/>
                  </a:lnTo>
                  <a:lnTo>
                    <a:pt x="27924" y="362890"/>
                  </a:lnTo>
                  <a:lnTo>
                    <a:pt x="50199" y="397716"/>
                  </a:lnTo>
                  <a:lnTo>
                    <a:pt x="85683" y="427299"/>
                  </a:lnTo>
                  <a:lnTo>
                    <a:pt x="93672" y="431620"/>
                  </a:lnTo>
                  <a:lnTo>
                    <a:pt x="101424" y="436106"/>
                  </a:lnTo>
                  <a:lnTo>
                    <a:pt x="141639" y="451180"/>
                  </a:lnTo>
                  <a:lnTo>
                    <a:pt x="191920" y="456980"/>
                  </a:lnTo>
                  <a:lnTo>
                    <a:pt x="235204" y="452793"/>
                  </a:lnTo>
                  <a:lnTo>
                    <a:pt x="275576" y="439366"/>
                  </a:lnTo>
                  <a:lnTo>
                    <a:pt x="313041" y="416700"/>
                  </a:lnTo>
                  <a:lnTo>
                    <a:pt x="347601" y="384794"/>
                  </a:lnTo>
                  <a:lnTo>
                    <a:pt x="333956" y="372763"/>
                  </a:lnTo>
                  <a:lnTo>
                    <a:pt x="190098" y="372763"/>
                  </a:lnTo>
                  <a:lnTo>
                    <a:pt x="168482" y="370988"/>
                  </a:lnTo>
                  <a:lnTo>
                    <a:pt x="131820" y="356790"/>
                  </a:lnTo>
                  <a:lnTo>
                    <a:pt x="103645" y="328775"/>
                  </a:lnTo>
                  <a:lnTo>
                    <a:pt x="88638" y="287910"/>
                  </a:lnTo>
                  <a:lnTo>
                    <a:pt x="86761" y="262630"/>
                  </a:lnTo>
                  <a:lnTo>
                    <a:pt x="356313" y="262630"/>
                  </a:lnTo>
                  <a:lnTo>
                    <a:pt x="356313" y="188769"/>
                  </a:lnTo>
                  <a:lnTo>
                    <a:pt x="86761" y="188769"/>
                  </a:lnTo>
                  <a:lnTo>
                    <a:pt x="89394" y="164221"/>
                  </a:lnTo>
                  <a:lnTo>
                    <a:pt x="102960" y="124696"/>
                  </a:lnTo>
                  <a:lnTo>
                    <a:pt x="142477" y="90598"/>
                  </a:lnTo>
                  <a:lnTo>
                    <a:pt x="178162" y="84227"/>
                  </a:lnTo>
                  <a:lnTo>
                    <a:pt x="329519" y="84227"/>
                  </a:lnTo>
                  <a:lnTo>
                    <a:pt x="326262" y="77827"/>
                  </a:lnTo>
                  <a:lnTo>
                    <a:pt x="303446" y="50312"/>
                  </a:lnTo>
                  <a:lnTo>
                    <a:pt x="276418" y="28621"/>
                  </a:lnTo>
                  <a:lnTo>
                    <a:pt x="246525" y="13007"/>
                  </a:lnTo>
                  <a:lnTo>
                    <a:pt x="213771" y="3467"/>
                  </a:lnTo>
                  <a:lnTo>
                    <a:pt x="178162" y="0"/>
                  </a:lnTo>
                  <a:close/>
                </a:path>
                <a:path w="356869" h="457200">
                  <a:moveTo>
                    <a:pt x="284671" y="329309"/>
                  </a:moveTo>
                  <a:lnTo>
                    <a:pt x="263140" y="348317"/>
                  </a:lnTo>
                  <a:lnTo>
                    <a:pt x="240200" y="361897"/>
                  </a:lnTo>
                  <a:lnTo>
                    <a:pt x="215853" y="370046"/>
                  </a:lnTo>
                  <a:lnTo>
                    <a:pt x="190098" y="372763"/>
                  </a:lnTo>
                  <a:lnTo>
                    <a:pt x="333956" y="372763"/>
                  </a:lnTo>
                  <a:lnTo>
                    <a:pt x="284671" y="329309"/>
                  </a:lnTo>
                  <a:close/>
                </a:path>
                <a:path w="356869" h="457200">
                  <a:moveTo>
                    <a:pt x="329519" y="84227"/>
                  </a:moveTo>
                  <a:lnTo>
                    <a:pt x="178162" y="84227"/>
                  </a:lnTo>
                  <a:lnTo>
                    <a:pt x="196888" y="85820"/>
                  </a:lnTo>
                  <a:lnTo>
                    <a:pt x="213839" y="90598"/>
                  </a:lnTo>
                  <a:lnTo>
                    <a:pt x="253669" y="124696"/>
                  </a:lnTo>
                  <a:lnTo>
                    <a:pt x="267231" y="164221"/>
                  </a:lnTo>
                  <a:lnTo>
                    <a:pt x="269552" y="188769"/>
                  </a:lnTo>
                  <a:lnTo>
                    <a:pt x="356313" y="188769"/>
                  </a:lnTo>
                  <a:lnTo>
                    <a:pt x="352692" y="147059"/>
                  </a:lnTo>
                  <a:lnTo>
                    <a:pt x="342676" y="110077"/>
                  </a:lnTo>
                  <a:lnTo>
                    <a:pt x="329519" y="84227"/>
                  </a:lnTo>
                  <a:close/>
                </a:path>
              </a:pathLst>
            </a:custGeom>
            <a:solidFill>
              <a:srgbClr val="666C70"/>
            </a:solidFill>
          </p:spPr>
          <p:txBody>
            <a:bodyPr wrap="square" lIns="0" tIns="0" rIns="0" bIns="0" rtlCol="0"/>
            <a:lstStyle/>
            <a:p>
              <a:endParaRPr/>
            </a:p>
          </p:txBody>
        </p:sp>
        <p:sp>
          <p:nvSpPr>
            <p:cNvPr id="66" name="object 26">
              <a:extLst>
                <a:ext uri="{FF2B5EF4-FFF2-40B4-BE49-F238E27FC236}">
                  <a16:creationId xmlns:a16="http://schemas.microsoft.com/office/drawing/2014/main" id="{5997C4DC-6184-C545-8877-B65966271CF1}"/>
                </a:ext>
              </a:extLst>
            </p:cNvPr>
            <p:cNvSpPr/>
            <p:nvPr/>
          </p:nvSpPr>
          <p:spPr>
            <a:xfrm>
              <a:off x="16293579" y="9875457"/>
              <a:ext cx="579120" cy="587375"/>
            </a:xfrm>
            <a:custGeom>
              <a:avLst/>
              <a:gdLst/>
              <a:ahLst/>
              <a:cxnLst/>
              <a:rect l="l" t="t" r="r" b="b"/>
              <a:pathLst>
                <a:path w="579119" h="587375">
                  <a:moveTo>
                    <a:pt x="351218" y="207899"/>
                  </a:moveTo>
                  <a:lnTo>
                    <a:pt x="320408" y="176263"/>
                  </a:lnTo>
                  <a:lnTo>
                    <a:pt x="284632" y="151701"/>
                  </a:lnTo>
                  <a:lnTo>
                    <a:pt x="243332" y="136055"/>
                  </a:lnTo>
                  <a:lnTo>
                    <a:pt x="195999" y="130251"/>
                  </a:lnTo>
                  <a:lnTo>
                    <a:pt x="158877" y="133235"/>
                  </a:lnTo>
                  <a:lnTo>
                    <a:pt x="91668" y="159689"/>
                  </a:lnTo>
                  <a:lnTo>
                    <a:pt x="61595" y="183134"/>
                  </a:lnTo>
                  <a:lnTo>
                    <a:pt x="35267" y="214630"/>
                  </a:lnTo>
                  <a:lnTo>
                    <a:pt x="16230" y="254508"/>
                  </a:lnTo>
                  <a:lnTo>
                    <a:pt x="4470" y="302755"/>
                  </a:lnTo>
                  <a:lnTo>
                    <a:pt x="0" y="359397"/>
                  </a:lnTo>
                  <a:lnTo>
                    <a:pt x="4470" y="415417"/>
                  </a:lnTo>
                  <a:lnTo>
                    <a:pt x="16217" y="463105"/>
                  </a:lnTo>
                  <a:lnTo>
                    <a:pt x="35242" y="502475"/>
                  </a:lnTo>
                  <a:lnTo>
                    <a:pt x="61531" y="533501"/>
                  </a:lnTo>
                  <a:lnTo>
                    <a:pt x="91605" y="557009"/>
                  </a:lnTo>
                  <a:lnTo>
                    <a:pt x="158737" y="583882"/>
                  </a:lnTo>
                  <a:lnTo>
                    <a:pt x="195821" y="587248"/>
                  </a:lnTo>
                  <a:lnTo>
                    <a:pt x="220268" y="585495"/>
                  </a:lnTo>
                  <a:lnTo>
                    <a:pt x="264629" y="574167"/>
                  </a:lnTo>
                  <a:lnTo>
                    <a:pt x="303085" y="553326"/>
                  </a:lnTo>
                  <a:lnTo>
                    <a:pt x="336423" y="526161"/>
                  </a:lnTo>
                  <a:lnTo>
                    <a:pt x="351218" y="510260"/>
                  </a:lnTo>
                  <a:lnTo>
                    <a:pt x="287045" y="451269"/>
                  </a:lnTo>
                  <a:lnTo>
                    <a:pt x="269214" y="471322"/>
                  </a:lnTo>
                  <a:lnTo>
                    <a:pt x="248627" y="485775"/>
                  </a:lnTo>
                  <a:lnTo>
                    <a:pt x="225285" y="494626"/>
                  </a:lnTo>
                  <a:lnTo>
                    <a:pt x="199186" y="497852"/>
                  </a:lnTo>
                  <a:lnTo>
                    <a:pt x="150634" y="490016"/>
                  </a:lnTo>
                  <a:lnTo>
                    <a:pt x="115709" y="464324"/>
                  </a:lnTo>
                  <a:lnTo>
                    <a:pt x="94411" y="420776"/>
                  </a:lnTo>
                  <a:lnTo>
                    <a:pt x="86766" y="359397"/>
                  </a:lnTo>
                  <a:lnTo>
                    <a:pt x="94411" y="297611"/>
                  </a:lnTo>
                  <a:lnTo>
                    <a:pt x="115709" y="253720"/>
                  </a:lnTo>
                  <a:lnTo>
                    <a:pt x="150634" y="227736"/>
                  </a:lnTo>
                  <a:lnTo>
                    <a:pt x="199199" y="219646"/>
                  </a:lnTo>
                  <a:lnTo>
                    <a:pt x="225298" y="223227"/>
                  </a:lnTo>
                  <a:lnTo>
                    <a:pt x="248653" y="232257"/>
                  </a:lnTo>
                  <a:lnTo>
                    <a:pt x="269240" y="246735"/>
                  </a:lnTo>
                  <a:lnTo>
                    <a:pt x="287070" y="266649"/>
                  </a:lnTo>
                  <a:lnTo>
                    <a:pt x="351218" y="207899"/>
                  </a:lnTo>
                  <a:close/>
                </a:path>
                <a:path w="579119" h="587375">
                  <a:moveTo>
                    <a:pt x="579094" y="135851"/>
                  </a:moveTo>
                  <a:lnTo>
                    <a:pt x="515785" y="135851"/>
                  </a:lnTo>
                  <a:lnTo>
                    <a:pt x="515785" y="0"/>
                  </a:lnTo>
                  <a:lnTo>
                    <a:pt x="429044" y="0"/>
                  </a:lnTo>
                  <a:lnTo>
                    <a:pt x="429044" y="135851"/>
                  </a:lnTo>
                  <a:lnTo>
                    <a:pt x="385483" y="135851"/>
                  </a:lnTo>
                  <a:lnTo>
                    <a:pt x="385483" y="204584"/>
                  </a:lnTo>
                  <a:lnTo>
                    <a:pt x="429044" y="204584"/>
                  </a:lnTo>
                  <a:lnTo>
                    <a:pt x="429044" y="472147"/>
                  </a:lnTo>
                  <a:lnTo>
                    <a:pt x="430911" y="496989"/>
                  </a:lnTo>
                  <a:lnTo>
                    <a:pt x="445871" y="537362"/>
                  </a:lnTo>
                  <a:lnTo>
                    <a:pt x="474560" y="565645"/>
                  </a:lnTo>
                  <a:lnTo>
                    <a:pt x="511975" y="580250"/>
                  </a:lnTo>
                  <a:lnTo>
                    <a:pt x="533793" y="582079"/>
                  </a:lnTo>
                  <a:lnTo>
                    <a:pt x="579094" y="582079"/>
                  </a:lnTo>
                  <a:lnTo>
                    <a:pt x="579094" y="497852"/>
                  </a:lnTo>
                  <a:lnTo>
                    <a:pt x="546620" y="497852"/>
                  </a:lnTo>
                  <a:lnTo>
                    <a:pt x="532803" y="496125"/>
                  </a:lnTo>
                  <a:lnTo>
                    <a:pt x="523062" y="490016"/>
                  </a:lnTo>
                  <a:lnTo>
                    <a:pt x="517385" y="479564"/>
                  </a:lnTo>
                  <a:lnTo>
                    <a:pt x="515785" y="464743"/>
                  </a:lnTo>
                  <a:lnTo>
                    <a:pt x="515785" y="204584"/>
                  </a:lnTo>
                  <a:lnTo>
                    <a:pt x="579094" y="204584"/>
                  </a:lnTo>
                  <a:lnTo>
                    <a:pt x="579094" y="135851"/>
                  </a:lnTo>
                  <a:close/>
                </a:path>
              </a:pathLst>
            </a:custGeom>
            <a:solidFill>
              <a:srgbClr val="666C70"/>
            </a:solidFill>
          </p:spPr>
          <p:txBody>
            <a:bodyPr wrap="square" lIns="0" tIns="0" rIns="0" bIns="0" rtlCol="0"/>
            <a:lstStyle/>
            <a:p>
              <a:endParaRPr/>
            </a:p>
          </p:txBody>
        </p:sp>
        <p:sp>
          <p:nvSpPr>
            <p:cNvPr id="67" name="object 27">
              <a:extLst>
                <a:ext uri="{FF2B5EF4-FFF2-40B4-BE49-F238E27FC236}">
                  <a16:creationId xmlns:a16="http://schemas.microsoft.com/office/drawing/2014/main" id="{F79664BF-4F68-BE4D-AC42-A593039C426B}"/>
                </a:ext>
              </a:extLst>
            </p:cNvPr>
            <p:cNvSpPr/>
            <p:nvPr/>
          </p:nvSpPr>
          <p:spPr>
            <a:xfrm>
              <a:off x="16928115" y="10005701"/>
              <a:ext cx="347980" cy="457200"/>
            </a:xfrm>
            <a:custGeom>
              <a:avLst/>
              <a:gdLst/>
              <a:ahLst/>
              <a:cxnLst/>
              <a:rect l="l" t="t" r="r" b="b"/>
              <a:pathLst>
                <a:path w="347980" h="457200">
                  <a:moveTo>
                    <a:pt x="336924" y="84227"/>
                  </a:moveTo>
                  <a:lnTo>
                    <a:pt x="172267" y="84227"/>
                  </a:lnTo>
                  <a:lnTo>
                    <a:pt x="211382" y="87176"/>
                  </a:lnTo>
                  <a:lnTo>
                    <a:pt x="239202" y="97735"/>
                  </a:lnTo>
                  <a:lnTo>
                    <a:pt x="255720" y="115903"/>
                  </a:lnTo>
                  <a:lnTo>
                    <a:pt x="260934" y="141681"/>
                  </a:lnTo>
                  <a:lnTo>
                    <a:pt x="260934" y="188769"/>
                  </a:lnTo>
                  <a:lnTo>
                    <a:pt x="140665" y="188769"/>
                  </a:lnTo>
                  <a:lnTo>
                    <a:pt x="108203" y="191510"/>
                  </a:lnTo>
                  <a:lnTo>
                    <a:pt x="55754" y="210853"/>
                  </a:lnTo>
                  <a:lnTo>
                    <a:pt x="20125" y="247148"/>
                  </a:lnTo>
                  <a:lnTo>
                    <a:pt x="2236" y="293787"/>
                  </a:lnTo>
                  <a:lnTo>
                    <a:pt x="0" y="320733"/>
                  </a:lnTo>
                  <a:lnTo>
                    <a:pt x="2575" y="348859"/>
                  </a:lnTo>
                  <a:lnTo>
                    <a:pt x="23178" y="397215"/>
                  </a:lnTo>
                  <a:lnTo>
                    <a:pt x="62841" y="434419"/>
                  </a:lnTo>
                  <a:lnTo>
                    <a:pt x="118619" y="454191"/>
                  </a:lnTo>
                  <a:lnTo>
                    <a:pt x="152738" y="456991"/>
                  </a:lnTo>
                  <a:lnTo>
                    <a:pt x="173602" y="456290"/>
                  </a:lnTo>
                  <a:lnTo>
                    <a:pt x="221825" y="445808"/>
                  </a:lnTo>
                  <a:lnTo>
                    <a:pt x="252414" y="422932"/>
                  </a:lnTo>
                  <a:lnTo>
                    <a:pt x="259290" y="412291"/>
                  </a:lnTo>
                  <a:lnTo>
                    <a:pt x="347696" y="412291"/>
                  </a:lnTo>
                  <a:lnTo>
                    <a:pt x="347696" y="372773"/>
                  </a:lnTo>
                  <a:lnTo>
                    <a:pt x="163356" y="372773"/>
                  </a:lnTo>
                  <a:lnTo>
                    <a:pt x="143197" y="371670"/>
                  </a:lnTo>
                  <a:lnTo>
                    <a:pt x="101201" y="355130"/>
                  </a:lnTo>
                  <a:lnTo>
                    <a:pt x="81599" y="316409"/>
                  </a:lnTo>
                  <a:lnTo>
                    <a:pt x="85963" y="293523"/>
                  </a:lnTo>
                  <a:lnTo>
                    <a:pt x="99932" y="276931"/>
                  </a:lnTo>
                  <a:lnTo>
                    <a:pt x="123504" y="266633"/>
                  </a:lnTo>
                  <a:lnTo>
                    <a:pt x="156675" y="262630"/>
                  </a:lnTo>
                  <a:lnTo>
                    <a:pt x="347696" y="262630"/>
                  </a:lnTo>
                  <a:lnTo>
                    <a:pt x="347696" y="147032"/>
                  </a:lnTo>
                  <a:lnTo>
                    <a:pt x="344291" y="109203"/>
                  </a:lnTo>
                  <a:lnTo>
                    <a:pt x="336924" y="84227"/>
                  </a:lnTo>
                  <a:close/>
                </a:path>
                <a:path w="347980" h="457200">
                  <a:moveTo>
                    <a:pt x="347696" y="412291"/>
                  </a:moveTo>
                  <a:lnTo>
                    <a:pt x="260934" y="412291"/>
                  </a:lnTo>
                  <a:lnTo>
                    <a:pt x="260934" y="451818"/>
                  </a:lnTo>
                  <a:lnTo>
                    <a:pt x="347696" y="451818"/>
                  </a:lnTo>
                  <a:lnTo>
                    <a:pt x="347696" y="412291"/>
                  </a:lnTo>
                  <a:close/>
                </a:path>
                <a:path w="347980" h="457200">
                  <a:moveTo>
                    <a:pt x="347696" y="262630"/>
                  </a:moveTo>
                  <a:lnTo>
                    <a:pt x="260934" y="262630"/>
                  </a:lnTo>
                  <a:lnTo>
                    <a:pt x="260934" y="294891"/>
                  </a:lnTo>
                  <a:lnTo>
                    <a:pt x="259659" y="317802"/>
                  </a:lnTo>
                  <a:lnTo>
                    <a:pt x="240505" y="359434"/>
                  </a:lnTo>
                  <a:lnTo>
                    <a:pt x="188657" y="372257"/>
                  </a:lnTo>
                  <a:lnTo>
                    <a:pt x="163356" y="372773"/>
                  </a:lnTo>
                  <a:lnTo>
                    <a:pt x="347696" y="372773"/>
                  </a:lnTo>
                  <a:lnTo>
                    <a:pt x="347696" y="262630"/>
                  </a:lnTo>
                  <a:close/>
                </a:path>
                <a:path w="347980" h="457200">
                  <a:moveTo>
                    <a:pt x="167984" y="0"/>
                  </a:moveTo>
                  <a:lnTo>
                    <a:pt x="122660" y="3422"/>
                  </a:lnTo>
                  <a:lnTo>
                    <a:pt x="83209" y="15392"/>
                  </a:lnTo>
                  <a:lnTo>
                    <a:pt x="49636" y="35913"/>
                  </a:lnTo>
                  <a:lnTo>
                    <a:pt x="21946" y="64992"/>
                  </a:lnTo>
                  <a:lnTo>
                    <a:pt x="90227" y="118792"/>
                  </a:lnTo>
                  <a:lnTo>
                    <a:pt x="96372" y="109768"/>
                  </a:lnTo>
                  <a:lnTo>
                    <a:pt x="103559" y="102153"/>
                  </a:lnTo>
                  <a:lnTo>
                    <a:pt x="143216" y="85955"/>
                  </a:lnTo>
                  <a:lnTo>
                    <a:pt x="172267" y="84227"/>
                  </a:lnTo>
                  <a:lnTo>
                    <a:pt x="336924" y="84227"/>
                  </a:lnTo>
                  <a:lnTo>
                    <a:pt x="334908" y="77391"/>
                  </a:lnTo>
                  <a:lnTo>
                    <a:pt x="298200" y="31821"/>
                  </a:lnTo>
                  <a:lnTo>
                    <a:pt x="241302" y="7531"/>
                  </a:lnTo>
                  <a:lnTo>
                    <a:pt x="206693" y="1670"/>
                  </a:lnTo>
                  <a:lnTo>
                    <a:pt x="167984" y="0"/>
                  </a:lnTo>
                  <a:close/>
                </a:path>
              </a:pathLst>
            </a:custGeom>
            <a:solidFill>
              <a:srgbClr val="666C70"/>
            </a:solidFill>
          </p:spPr>
          <p:txBody>
            <a:bodyPr wrap="square" lIns="0" tIns="0" rIns="0" bIns="0" rtlCol="0"/>
            <a:lstStyle/>
            <a:p>
              <a:endParaRPr/>
            </a:p>
          </p:txBody>
        </p:sp>
      </p:grpSp>
      <p:pic>
        <p:nvPicPr>
          <p:cNvPr id="2" name="Picture 4">
            <a:extLst>
              <a:ext uri="{FF2B5EF4-FFF2-40B4-BE49-F238E27FC236}">
                <a16:creationId xmlns:a16="http://schemas.microsoft.com/office/drawing/2014/main" id="{CE0CB4BC-7F84-48FA-7A8B-39814ADC2E5E}"/>
              </a:ext>
            </a:extLst>
          </p:cNvPr>
          <p:cNvPicPr>
            <a:picLocks noChangeAspect="1"/>
          </p:cNvPicPr>
          <p:nvPr/>
        </p:nvPicPr>
        <p:blipFill>
          <a:blip r:embed="rId6"/>
          <a:stretch>
            <a:fillRect/>
          </a:stretch>
        </p:blipFill>
        <p:spPr>
          <a:xfrm>
            <a:off x="191477" y="-55230"/>
            <a:ext cx="2313354" cy="1308700"/>
          </a:xfrm>
          <a:prstGeom prst="rect">
            <a:avLst/>
          </a:prstGeom>
        </p:spPr>
      </p:pic>
    </p:spTree>
    <p:extLst>
      <p:ext uri="{BB962C8B-B14F-4D97-AF65-F5344CB8AC3E}">
        <p14:creationId xmlns:p14="http://schemas.microsoft.com/office/powerpoint/2010/main" val="18808394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970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1981011" y="458896"/>
            <a:ext cx="8591644" cy="786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effectLst>
                  <a:outerShdw blurRad="38100" dist="38100" dir="2700000" algn="tl">
                    <a:srgbClr val="000000">
                      <a:alpha val="43137"/>
                    </a:srgbClr>
                  </a:outerShdw>
                </a:effectLst>
                <a:ea typeface="+mj-lt"/>
                <a:cs typeface="+mj-lt"/>
              </a:rPr>
              <a:t>8. CRITERIOS PARA LA ASIGNACIÓN DE RECURSOS FAZNI </a:t>
            </a:r>
            <a:r>
              <a:rPr lang="es-ES" sz="1600" b="1" dirty="0">
                <a:effectLst>
                  <a:outerShdw blurRad="38100" dist="38100" dir="2700000" algn="tl">
                    <a:srgbClr val="000000">
                      <a:alpha val="43137"/>
                    </a:srgbClr>
                  </a:outerShdw>
                </a:effectLst>
                <a:ea typeface="+mj-lt"/>
                <a:cs typeface="+mj-lt"/>
              </a:rPr>
              <a:t>(</a:t>
            </a:r>
            <a:r>
              <a:rPr lang="es-ES" sz="1600" b="1" dirty="0">
                <a:effectLst>
                  <a:outerShdw blurRad="38100" dist="38100" dir="2700000" algn="tl">
                    <a:srgbClr val="000000">
                      <a:alpha val="43137"/>
                    </a:srgbClr>
                  </a:outerShdw>
                </a:effectLst>
                <a:ea typeface="+mj-lt"/>
                <a:cs typeface="+mj-lt"/>
                <a:hlinkClick r:id="rId2"/>
              </a:rPr>
              <a:t>RESOLUCIÓN No. 4 0378 DE 2023</a:t>
            </a:r>
            <a:r>
              <a:rPr lang="es-ES" sz="1600" b="1" dirty="0">
                <a:effectLst>
                  <a:outerShdw blurRad="38100" dist="38100" dir="2700000" algn="tl">
                    <a:srgbClr val="000000">
                      <a:alpha val="43137"/>
                    </a:srgbClr>
                  </a:outerShdw>
                </a:effectLst>
                <a:ea typeface="+mj-lt"/>
                <a:cs typeface="+mj-lt"/>
              </a:rPr>
              <a:t>) </a:t>
            </a:r>
            <a:endParaRPr lang="es-ES" sz="4000" b="1" dirty="0">
              <a:effectLst>
                <a:outerShdw blurRad="38100" dist="38100" dir="2700000" algn="tl">
                  <a:srgbClr val="000000">
                    <a:alpha val="43137"/>
                  </a:srgbClr>
                </a:outerShdw>
              </a:effectLst>
              <a:ea typeface="+mj-lt"/>
              <a:cs typeface="+mj-lt"/>
            </a:endParaRPr>
          </a:p>
        </p:txBody>
      </p:sp>
      <p:cxnSp>
        <p:nvCxnSpPr>
          <p:cNvPr id="5" name="Conector recto 4">
            <a:extLst>
              <a:ext uri="{FF2B5EF4-FFF2-40B4-BE49-F238E27FC236}">
                <a16:creationId xmlns:a16="http://schemas.microsoft.com/office/drawing/2014/main" id="{6E5A544A-BFF7-65F3-F447-D7F89D0D6169}"/>
              </a:ext>
            </a:extLst>
          </p:cNvPr>
          <p:cNvCxnSpPr>
            <a:cxnSpLocks/>
          </p:cNvCxnSpPr>
          <p:nvPr/>
        </p:nvCxnSpPr>
        <p:spPr>
          <a:xfrm>
            <a:off x="2113301" y="299884"/>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C2123FB-E99B-A45A-971E-0F4799B314DC}"/>
              </a:ext>
            </a:extLst>
          </p:cNvPr>
          <p:cNvCxnSpPr>
            <a:cxnSpLocks/>
          </p:cNvCxnSpPr>
          <p:nvPr/>
        </p:nvCxnSpPr>
        <p:spPr>
          <a:xfrm>
            <a:off x="2113301" y="1403927"/>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9549D24B-6AEE-E95C-28BC-803B632C2F85}"/>
              </a:ext>
            </a:extLst>
          </p:cNvPr>
          <p:cNvSpPr/>
          <p:nvPr/>
        </p:nvSpPr>
        <p:spPr>
          <a:xfrm>
            <a:off x="233218" y="1627257"/>
            <a:ext cx="11709400" cy="707886"/>
          </a:xfrm>
          <a:prstGeom prst="rect">
            <a:avLst/>
          </a:prstGeom>
        </p:spPr>
        <p:txBody>
          <a:bodyPr wrap="square">
            <a:spAutoFit/>
          </a:bodyPr>
          <a:ls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r>
              <a:rPr lang="es-ES" sz="2000">
                <a:latin typeface="Helvetica (Cuerpo)"/>
                <a:ea typeface="Verdana" panose="020B0604030504040204" pitchFamily="34" charset="0"/>
              </a:rPr>
              <a:t>La asignación de recursos del FAZNI, se tendrán en cuenta los siguientes criterios de elegibilidad de proyectos:</a:t>
            </a:r>
          </a:p>
        </p:txBody>
      </p:sp>
      <p:sp>
        <p:nvSpPr>
          <p:cNvPr id="22" name="Google Shape;114;p2">
            <a:extLst>
              <a:ext uri="{FF2B5EF4-FFF2-40B4-BE49-F238E27FC236}">
                <a16:creationId xmlns:a16="http://schemas.microsoft.com/office/drawing/2014/main" id="{212C7251-15FB-265A-6898-FCD3EC2E6B55}"/>
              </a:ext>
            </a:extLst>
          </p:cNvPr>
          <p:cNvSpPr txBox="1"/>
          <p:nvPr/>
        </p:nvSpPr>
        <p:spPr>
          <a:xfrm>
            <a:off x="903173" y="1713521"/>
            <a:ext cx="9659219" cy="1798796"/>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a:latin typeface="Calibri"/>
                <a:ea typeface="Calibri"/>
                <a:cs typeface="Calibri"/>
                <a:sym typeface="Calibri"/>
              </a:rPr>
              <a:t> </a:t>
            </a:r>
            <a:endParaRPr sz="2800"/>
          </a:p>
        </p:txBody>
      </p:sp>
      <p:pic>
        <p:nvPicPr>
          <p:cNvPr id="23" name="Imagen 22">
            <a:extLst>
              <a:ext uri="{FF2B5EF4-FFF2-40B4-BE49-F238E27FC236}">
                <a16:creationId xmlns:a16="http://schemas.microsoft.com/office/drawing/2014/main" id="{777B2AC5-8E1F-A7CC-D9AD-651A50FECBA0}"/>
              </a:ext>
            </a:extLst>
          </p:cNvPr>
          <p:cNvPicPr>
            <a:picLocks noChangeAspect="1"/>
          </p:cNvPicPr>
          <p:nvPr/>
        </p:nvPicPr>
        <p:blipFill rotWithShape="1">
          <a:blip r:embed="rId4"/>
          <a:srcRect l="9665" t="26064" r="81289" b="39118"/>
          <a:stretch/>
        </p:blipFill>
        <p:spPr>
          <a:xfrm>
            <a:off x="9417558" y="3083905"/>
            <a:ext cx="2541224" cy="3214540"/>
          </a:xfrm>
          <a:prstGeom prst="rect">
            <a:avLst/>
          </a:prstGeom>
        </p:spPr>
      </p:pic>
      <p:graphicFrame>
        <p:nvGraphicFramePr>
          <p:cNvPr id="8" name="Gráfico 7">
            <a:extLst>
              <a:ext uri="{FF2B5EF4-FFF2-40B4-BE49-F238E27FC236}">
                <a16:creationId xmlns:a16="http://schemas.microsoft.com/office/drawing/2014/main" id="{7810AAEE-1FCD-4C14-BAC2-E64D6EF2F21D}"/>
              </a:ext>
              <a:ext uri="{147F2762-F138-4A5C-976F-8EAC2B608ADB}">
                <a16:predDERef xmlns:a16="http://schemas.microsoft.com/office/drawing/2014/main" pred="{72D28859-6831-EB7A-2A74-CFA20FB5A701}"/>
              </a:ext>
            </a:extLst>
          </p:cNvPr>
          <p:cNvGraphicFramePr>
            <a:graphicFrameLocks/>
          </p:cNvGraphicFramePr>
          <p:nvPr>
            <p:extLst>
              <p:ext uri="{D42A27DB-BD31-4B8C-83A1-F6EECF244321}">
                <p14:modId xmlns:p14="http://schemas.microsoft.com/office/powerpoint/2010/main" val="3317165166"/>
              </p:ext>
            </p:extLst>
          </p:nvPr>
        </p:nvGraphicFramePr>
        <p:xfrm>
          <a:off x="233217" y="2919046"/>
          <a:ext cx="9051459" cy="37203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9700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2113301" y="458896"/>
            <a:ext cx="8459354" cy="786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effectLst>
                  <a:outerShdw blurRad="38100" dist="38100" dir="2700000" algn="tl">
                    <a:srgbClr val="000000">
                      <a:alpha val="43137"/>
                    </a:srgbClr>
                  </a:outerShdw>
                </a:effectLst>
                <a:ea typeface="+mj-lt"/>
                <a:cs typeface="+mj-lt"/>
              </a:rPr>
              <a:t>9. ORDEN DE ELEGIBILIDAD DE LOS PROYECTOS (OEP) </a:t>
            </a:r>
            <a:endParaRPr lang="es-ES" sz="4000" b="1" dirty="0">
              <a:effectLst>
                <a:outerShdw blurRad="38100" dist="38100" dir="2700000" algn="tl">
                  <a:srgbClr val="000000">
                    <a:alpha val="43137"/>
                  </a:srgbClr>
                </a:outerShdw>
              </a:effectLst>
              <a:ea typeface="+mj-lt"/>
              <a:cs typeface="+mj-lt"/>
            </a:endParaRPr>
          </a:p>
        </p:txBody>
      </p:sp>
      <p:cxnSp>
        <p:nvCxnSpPr>
          <p:cNvPr id="5" name="Conector recto 4">
            <a:extLst>
              <a:ext uri="{FF2B5EF4-FFF2-40B4-BE49-F238E27FC236}">
                <a16:creationId xmlns:a16="http://schemas.microsoft.com/office/drawing/2014/main" id="{6E5A544A-BFF7-65F3-F447-D7F89D0D6169}"/>
              </a:ext>
            </a:extLst>
          </p:cNvPr>
          <p:cNvCxnSpPr>
            <a:cxnSpLocks/>
          </p:cNvCxnSpPr>
          <p:nvPr/>
        </p:nvCxnSpPr>
        <p:spPr>
          <a:xfrm>
            <a:off x="2113301" y="299884"/>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C2123FB-E99B-A45A-971E-0F4799B314DC}"/>
              </a:ext>
            </a:extLst>
          </p:cNvPr>
          <p:cNvCxnSpPr>
            <a:cxnSpLocks/>
          </p:cNvCxnSpPr>
          <p:nvPr/>
        </p:nvCxnSpPr>
        <p:spPr>
          <a:xfrm>
            <a:off x="2113301" y="1363287"/>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8" name="Tabla 7">
            <a:extLst>
              <a:ext uri="{FF2B5EF4-FFF2-40B4-BE49-F238E27FC236}">
                <a16:creationId xmlns:a16="http://schemas.microsoft.com/office/drawing/2014/main" id="{532D4E1E-B4CB-95BF-F96A-5073975E2A99}"/>
              </a:ext>
            </a:extLst>
          </p:cNvPr>
          <p:cNvGraphicFramePr>
            <a:graphicFrameLocks noGrp="1"/>
          </p:cNvGraphicFramePr>
          <p:nvPr>
            <p:extLst>
              <p:ext uri="{D42A27DB-BD31-4B8C-83A1-F6EECF244321}">
                <p14:modId xmlns:p14="http://schemas.microsoft.com/office/powerpoint/2010/main" val="3495118490"/>
              </p:ext>
            </p:extLst>
          </p:nvPr>
        </p:nvGraphicFramePr>
        <p:xfrm>
          <a:off x="623269" y="2162485"/>
          <a:ext cx="11307128" cy="2352675"/>
        </p:xfrm>
        <a:graphic>
          <a:graphicData uri="http://schemas.openxmlformats.org/drawingml/2006/table">
            <a:tbl>
              <a:tblPr/>
              <a:tblGrid>
                <a:gridCol w="451455">
                  <a:extLst>
                    <a:ext uri="{9D8B030D-6E8A-4147-A177-3AD203B41FA5}">
                      <a16:colId xmlns:a16="http://schemas.microsoft.com/office/drawing/2014/main" val="852068945"/>
                    </a:ext>
                  </a:extLst>
                </a:gridCol>
                <a:gridCol w="870229">
                  <a:extLst>
                    <a:ext uri="{9D8B030D-6E8A-4147-A177-3AD203B41FA5}">
                      <a16:colId xmlns:a16="http://schemas.microsoft.com/office/drawing/2014/main" val="1076971951"/>
                    </a:ext>
                  </a:extLst>
                </a:gridCol>
                <a:gridCol w="1600516">
                  <a:extLst>
                    <a:ext uri="{9D8B030D-6E8A-4147-A177-3AD203B41FA5}">
                      <a16:colId xmlns:a16="http://schemas.microsoft.com/office/drawing/2014/main" val="4260369098"/>
                    </a:ext>
                  </a:extLst>
                </a:gridCol>
                <a:gridCol w="1423573">
                  <a:extLst>
                    <a:ext uri="{9D8B030D-6E8A-4147-A177-3AD203B41FA5}">
                      <a16:colId xmlns:a16="http://schemas.microsoft.com/office/drawing/2014/main" val="2888969361"/>
                    </a:ext>
                  </a:extLst>
                </a:gridCol>
                <a:gridCol w="1075011">
                  <a:extLst>
                    <a:ext uri="{9D8B030D-6E8A-4147-A177-3AD203B41FA5}">
                      <a16:colId xmlns:a16="http://schemas.microsoft.com/office/drawing/2014/main" val="1148380504"/>
                    </a:ext>
                  </a:extLst>
                </a:gridCol>
                <a:gridCol w="1511600">
                  <a:extLst>
                    <a:ext uri="{9D8B030D-6E8A-4147-A177-3AD203B41FA5}">
                      <a16:colId xmlns:a16="http://schemas.microsoft.com/office/drawing/2014/main" val="396579117"/>
                    </a:ext>
                  </a:extLst>
                </a:gridCol>
                <a:gridCol w="1564949">
                  <a:extLst>
                    <a:ext uri="{9D8B030D-6E8A-4147-A177-3AD203B41FA5}">
                      <a16:colId xmlns:a16="http://schemas.microsoft.com/office/drawing/2014/main" val="4213166432"/>
                    </a:ext>
                  </a:extLst>
                </a:gridCol>
                <a:gridCol w="1209279">
                  <a:extLst>
                    <a:ext uri="{9D8B030D-6E8A-4147-A177-3AD203B41FA5}">
                      <a16:colId xmlns:a16="http://schemas.microsoft.com/office/drawing/2014/main" val="2502963593"/>
                    </a:ext>
                  </a:extLst>
                </a:gridCol>
                <a:gridCol w="1600516">
                  <a:extLst>
                    <a:ext uri="{9D8B030D-6E8A-4147-A177-3AD203B41FA5}">
                      <a16:colId xmlns:a16="http://schemas.microsoft.com/office/drawing/2014/main" val="735454715"/>
                    </a:ext>
                  </a:extLst>
                </a:gridCol>
              </a:tblGrid>
              <a:tr h="190500">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BFAZNI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DEPARTAMENTO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MUNICIPIO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USUARIOS TOTALES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VALOR DEL PROYECTO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COSTO POR USUARIO CXU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OPP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extLst>
                  <a:ext uri="{0D108BD9-81ED-4DB2-BD59-A6C34878D82A}">
                    <a16:rowId xmlns:a16="http://schemas.microsoft.com/office/drawing/2014/main" val="2061157270"/>
                  </a:ext>
                </a:extLst>
              </a:tr>
              <a:tr h="171873">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464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VICHADA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CUMARIBO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2.130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$ 71.717.721.598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$ 33.670.291,83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87,08%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$ 71.717.721.598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676016"/>
                  </a:ext>
                </a:extLst>
              </a:tr>
              <a:tr h="190500">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CESAR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AGUSTIN CODAZZI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$ 3.723.036.913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$ 26.784.438,22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72,78%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$ 75.440.758.511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541419"/>
                  </a:ext>
                </a:extLst>
              </a:tr>
              <a:tr h="190500">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BOLIVAR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ARENAL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$ 6.142.842.239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$ 23.006.899,77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62,51%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$ 81.583.600.750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123438"/>
                  </a:ext>
                </a:extLst>
              </a:tr>
              <a:tr h="190500">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467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CÓRDOBA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MONTERÍA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$ 8.169.544.950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$ 27.141.345,35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39,02%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$ 89.753.145.700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7969"/>
                  </a:ext>
                </a:extLst>
              </a:tr>
              <a:tr h="190500">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ATLANTICO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JUAN DE ACOSTA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500" b="0" i="0" u="none" strike="noStrike">
                          <a:solidFill>
                            <a:srgbClr val="000000"/>
                          </a:solidFill>
                          <a:effectLst/>
                          <a:latin typeface="+mn-lt"/>
                          <a:ea typeface="Calibri" panose="020F0502020204030204" pitchFamily="34" charset="0"/>
                          <a:cs typeface="Calibri" panose="020F0502020204030204" pitchFamily="34" charset="0"/>
                        </a:rPr>
                        <a:t>$ 2.752.654.967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$ 26.724.805,50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ea typeface="Calibri" panose="020F0502020204030204" pitchFamily="34" charset="0"/>
                          <a:cs typeface="Calibri" panose="020F0502020204030204" pitchFamily="34" charset="0"/>
                        </a:rPr>
                        <a:t>37,49%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Calibri" panose="020F0502020204030204" pitchFamily="34" charset="0"/>
                          <a:cs typeface="Calibri" panose="020F0502020204030204" pitchFamily="34" charset="0"/>
                        </a:rPr>
                        <a:t>$ 92.505.800.667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121960"/>
                  </a:ext>
                </a:extLst>
              </a:tr>
              <a:tr h="190500">
                <a:tc gridSpan="4">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TOTAL</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0B510"/>
                    </a:solidFill>
                  </a:tcPr>
                </a:tc>
                <a:tc hMerge="1">
                  <a:txBody>
                    <a:bodyPr/>
                    <a:lstStyle/>
                    <a:p>
                      <a:pPr algn="l" fontAlgn="b"/>
                      <a:endParaRPr lang="es-CO" sz="1100" b="0" i="0" u="none" strike="noStrike">
                        <a:solidFill>
                          <a:srgbClr val="000000"/>
                        </a:solidFill>
                        <a:effectLst/>
                        <a:latin typeface="+mn-lt"/>
                        <a:ea typeface="Calibri" panose="020F0502020204030204" pitchFamily="34" charset="0"/>
                        <a:cs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CO" sz="1100" b="0" i="0" u="none" strike="noStrike">
                        <a:solidFill>
                          <a:srgbClr val="000000"/>
                        </a:solidFill>
                        <a:effectLst/>
                        <a:latin typeface="+mn-lt"/>
                        <a:ea typeface="Calibri" panose="020F0502020204030204" pitchFamily="34" charset="0"/>
                        <a:cs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pPr algn="ctr" fontAlgn="b"/>
                      <a:r>
                        <a:rPr lang="es-CO" sz="1100" b="1" i="0" u="none" strike="noStrike">
                          <a:solidFill>
                            <a:srgbClr val="000000"/>
                          </a:solidFill>
                          <a:effectLst/>
                          <a:latin typeface="+mn-lt"/>
                          <a:ea typeface="Calibri" panose="020F0502020204030204" pitchFamily="34" charset="0"/>
                          <a:cs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2.940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a:txBody>
                    <a:bodyPr/>
                    <a:lstStyle/>
                    <a:p>
                      <a:pPr algn="r" fontAlgn="b"/>
                      <a:r>
                        <a:rPr lang="es-CO" sz="1500" b="1" i="0" u="none" strike="noStrike">
                          <a:solidFill>
                            <a:schemeClr val="bg1"/>
                          </a:solidFill>
                          <a:effectLst/>
                          <a:latin typeface="+mn-lt"/>
                          <a:ea typeface="Calibri" panose="020F0502020204030204" pitchFamily="34" charset="0"/>
                          <a:cs typeface="Calibri" panose="020F0502020204030204" pitchFamily="34" charset="0"/>
                        </a:rPr>
                        <a:t>$ 92.505.800.667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B510"/>
                    </a:solidFill>
                  </a:tcPr>
                </a:tc>
                <a:tc gridSpan="3">
                  <a:txBody>
                    <a:bodyPr/>
                    <a:lstStyle/>
                    <a:p>
                      <a:pPr algn="r" fontAlgn="b"/>
                      <a:endParaRPr lang="es-CO" sz="1500" b="1" i="0" u="none" strike="noStrike">
                        <a:solidFill>
                          <a:schemeClr val="bg1"/>
                        </a:solidFill>
                        <a:effectLst/>
                        <a:latin typeface="+mn-lt"/>
                        <a:ea typeface="Calibri" panose="020F0502020204030204" pitchFamily="34" charset="0"/>
                        <a:cs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algn="l" fontAlgn="b"/>
                      <a:endParaRPr lang="es-CO" sz="1100" b="0" i="0" u="none" strike="noStrike">
                        <a:solidFill>
                          <a:srgbClr val="000000"/>
                        </a:solidFill>
                        <a:effectLst/>
                        <a:latin typeface="+mn-lt"/>
                        <a:ea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s-CO" sz="1100" b="0" i="0" u="none" strike="noStrike">
                        <a:solidFill>
                          <a:srgbClr val="000000"/>
                        </a:solidFill>
                        <a:effectLst/>
                        <a:latin typeface="+mn-lt"/>
                        <a:ea typeface="Calibri" panose="020F0502020204030204" pitchFamily="34" charset="0"/>
                        <a:cs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30645944"/>
                  </a:ext>
                </a:extLst>
              </a:tr>
            </a:tbl>
          </a:graphicData>
        </a:graphic>
      </p:graphicFrame>
    </p:spTree>
    <p:extLst>
      <p:ext uri="{BB962C8B-B14F-4D97-AF65-F5344CB8AC3E}">
        <p14:creationId xmlns:p14="http://schemas.microsoft.com/office/powerpoint/2010/main" val="145904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B522C403-A531-0B52-9AAE-DFA611CD7735}"/>
              </a:ext>
            </a:extLst>
          </p:cNvPr>
          <p:cNvGraphicFramePr>
            <a:graphicFrameLocks noGrp="1"/>
          </p:cNvGraphicFramePr>
          <p:nvPr>
            <p:extLst>
              <p:ext uri="{D42A27DB-BD31-4B8C-83A1-F6EECF244321}">
                <p14:modId xmlns:p14="http://schemas.microsoft.com/office/powerpoint/2010/main" val="4126070631"/>
              </p:ext>
            </p:extLst>
          </p:nvPr>
        </p:nvGraphicFramePr>
        <p:xfrm>
          <a:off x="636830" y="2393254"/>
          <a:ext cx="11235622" cy="3108755"/>
        </p:xfrm>
        <a:graphic>
          <a:graphicData uri="http://schemas.openxmlformats.org/drawingml/2006/table">
            <a:tbl>
              <a:tblPr/>
              <a:tblGrid>
                <a:gridCol w="3321127">
                  <a:extLst>
                    <a:ext uri="{9D8B030D-6E8A-4147-A177-3AD203B41FA5}">
                      <a16:colId xmlns:a16="http://schemas.microsoft.com/office/drawing/2014/main" val="4202086875"/>
                    </a:ext>
                  </a:extLst>
                </a:gridCol>
                <a:gridCol w="1964354">
                  <a:extLst>
                    <a:ext uri="{9D8B030D-6E8A-4147-A177-3AD203B41FA5}">
                      <a16:colId xmlns:a16="http://schemas.microsoft.com/office/drawing/2014/main" val="2929659046"/>
                    </a:ext>
                  </a:extLst>
                </a:gridCol>
                <a:gridCol w="2046582">
                  <a:extLst>
                    <a:ext uri="{9D8B030D-6E8A-4147-A177-3AD203B41FA5}">
                      <a16:colId xmlns:a16="http://schemas.microsoft.com/office/drawing/2014/main" val="628151032"/>
                    </a:ext>
                  </a:extLst>
                </a:gridCol>
                <a:gridCol w="1927808">
                  <a:extLst>
                    <a:ext uri="{9D8B030D-6E8A-4147-A177-3AD203B41FA5}">
                      <a16:colId xmlns:a16="http://schemas.microsoft.com/office/drawing/2014/main" val="1978112234"/>
                    </a:ext>
                  </a:extLst>
                </a:gridCol>
                <a:gridCol w="1975751">
                  <a:extLst>
                    <a:ext uri="{9D8B030D-6E8A-4147-A177-3AD203B41FA5}">
                      <a16:colId xmlns:a16="http://schemas.microsoft.com/office/drawing/2014/main" val="2466797174"/>
                    </a:ext>
                  </a:extLst>
                </a:gridCol>
              </a:tblGrid>
              <a:tr h="190500">
                <a:tc>
                  <a:txBody>
                    <a:bodyPr/>
                    <a:lstStyle/>
                    <a:p>
                      <a:pPr algn="ctr" fontAlgn="ctr"/>
                      <a:r>
                        <a:rPr lang="es-CO" sz="1500" b="1" i="0" u="none" strike="noStrike">
                          <a:solidFill>
                            <a:srgbClr val="FFFFFF"/>
                          </a:solidFill>
                          <a:effectLst/>
                          <a:latin typeface="+mn-lt"/>
                          <a:cs typeface="Segoe UI" panose="020B0502040204020203" pitchFamily="34" charset="0"/>
                        </a:rPr>
                        <a:t>RECURSOS</a:t>
                      </a:r>
                      <a:r>
                        <a:rPr lang="es-CO" sz="1500" b="0" i="0" u="none" strike="noStrike">
                          <a:solidFill>
                            <a:srgbClr val="FFFFFF"/>
                          </a:solidFill>
                          <a:effectLst/>
                          <a:latin typeface="+mn-lt"/>
                          <a:cs typeface="Segoe UI" panose="020B0502040204020203" pitchFamily="34" charset="0"/>
                        </a:rPr>
                        <a:t>​</a:t>
                      </a:r>
                      <a:endParaRPr lang="es-CO" sz="1500" b="1" i="0" u="none" strike="noStrike">
                        <a:solidFill>
                          <a:srgbClr val="FFFFFF"/>
                        </a:solidFill>
                        <a:effectLst/>
                        <a:latin typeface="+mn-lt"/>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500" b="1" i="0" u="none" strike="noStrike">
                          <a:solidFill>
                            <a:srgbClr val="FFFFFF"/>
                          </a:solidFill>
                          <a:effectLst/>
                          <a:latin typeface="+mn-lt"/>
                          <a:cs typeface="Segoe UI" panose="020B0502040204020203" pitchFamily="34" charset="0"/>
                        </a:rPr>
                        <a:t>VIGENCIA 2023</a:t>
                      </a:r>
                      <a:r>
                        <a:rPr lang="es-CO" sz="1500" b="0" i="0" u="none" strike="noStrike">
                          <a:solidFill>
                            <a:srgbClr val="FFFFFF"/>
                          </a:solidFill>
                          <a:effectLst/>
                          <a:latin typeface="+mn-lt"/>
                          <a:cs typeface="Segoe UI" panose="020B0502040204020203" pitchFamily="34" charset="0"/>
                        </a:rPr>
                        <a:t>​</a:t>
                      </a:r>
                      <a:endParaRPr lang="es-CO" sz="1500" b="1" i="0" u="none" strike="noStrike">
                        <a:solidFill>
                          <a:srgbClr val="FFFFFF"/>
                        </a:solidFill>
                        <a:effectLst/>
                        <a:latin typeface="+mn-lt"/>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500" b="1" i="0" u="none" strike="noStrike">
                          <a:solidFill>
                            <a:srgbClr val="FFFFFF"/>
                          </a:solidFill>
                          <a:effectLst/>
                          <a:latin typeface="+mn-lt"/>
                          <a:cs typeface="Segoe UI" panose="020B0502040204020203" pitchFamily="34" charset="0"/>
                        </a:rPr>
                        <a:t>VIGENCIA 2024</a:t>
                      </a:r>
                      <a:r>
                        <a:rPr lang="es-CO" sz="1500" b="0" i="0" u="none" strike="noStrike">
                          <a:solidFill>
                            <a:srgbClr val="FFFFFF"/>
                          </a:solidFill>
                          <a:effectLst/>
                          <a:latin typeface="+mn-lt"/>
                          <a:cs typeface="Segoe UI" panose="020B0502040204020203" pitchFamily="34" charset="0"/>
                        </a:rPr>
                        <a:t>​</a:t>
                      </a:r>
                      <a:endParaRPr lang="es-CO" sz="1500" b="1" i="0" u="none" strike="noStrike">
                        <a:solidFill>
                          <a:srgbClr val="FFFFFF"/>
                        </a:solidFill>
                        <a:effectLst/>
                        <a:latin typeface="+mn-lt"/>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s-CO" sz="1500" b="1" i="0" u="none" strike="noStrike">
                          <a:solidFill>
                            <a:srgbClr val="FFFFFF"/>
                          </a:solidFill>
                          <a:effectLst/>
                          <a:latin typeface="+mn-lt"/>
                          <a:cs typeface="Segoe UI" panose="020B0502040204020203" pitchFamily="34" charset="0"/>
                        </a:rPr>
                        <a:t>VIGENCIA 2025</a:t>
                      </a:r>
                      <a:r>
                        <a:rPr lang="es-CO" sz="1500" b="0" i="0" u="none" strike="noStrike">
                          <a:solidFill>
                            <a:srgbClr val="FFFFFF"/>
                          </a:solidFill>
                          <a:effectLst/>
                          <a:latin typeface="+mn-lt"/>
                          <a:cs typeface="Segoe UI" panose="020B0502040204020203" pitchFamily="34" charset="0"/>
                        </a:rPr>
                        <a:t>​</a:t>
                      </a:r>
                      <a:endParaRPr lang="es-CO" sz="1500" b="1" i="0" u="none" strike="noStrike">
                        <a:solidFill>
                          <a:srgbClr val="FFFFFF"/>
                        </a:solidFill>
                        <a:effectLst/>
                        <a:latin typeface="+mn-lt"/>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a:r>
                        <a:rPr lang="es-CO" sz="1500" b="1" i="0" u="none" strike="noStrike">
                          <a:solidFill>
                            <a:srgbClr val="FFFFFF"/>
                          </a:solidFill>
                          <a:effectLst/>
                          <a:latin typeface="+mn-lt"/>
                          <a:cs typeface="Segoe UI" panose="020B0502040204020203" pitchFamily="34" charset="0"/>
                        </a:rPr>
                        <a:t>TOTAL</a:t>
                      </a:r>
                      <a:r>
                        <a:rPr lang="es-CO" sz="1500" b="0" i="0" u="none" strike="noStrike">
                          <a:solidFill>
                            <a:srgbClr val="FFFFFF"/>
                          </a:solidFill>
                          <a:effectLst/>
                          <a:latin typeface="+mn-lt"/>
                          <a:cs typeface="Segoe UI" panose="020B0502040204020203" pitchFamily="34" charset="0"/>
                        </a:rPr>
                        <a:t>​</a:t>
                      </a:r>
                      <a:r>
                        <a:rPr lang="es-CO" sz="1500" b="1" i="0" u="none" strike="noStrike">
                          <a:solidFill>
                            <a:srgbClr val="FFFFFF"/>
                          </a:solidFill>
                          <a:effectLst/>
                          <a:latin typeface="+mn-lt"/>
                          <a:cs typeface="Segoe UI" panose="020B0502040204020203" pitchFamily="34" charset="0"/>
                        </a:rPr>
                        <a:t> </a:t>
                      </a:r>
                      <a:endParaRPr lang="es-CO" sz="1500">
                        <a:latin typeface="+mn-lt"/>
                        <a:cs typeface="Segoe UI" panose="020B05020402040202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719319627"/>
                  </a:ext>
                </a:extLst>
              </a:tr>
              <a:tr h="361950">
                <a:tc>
                  <a:txBody>
                    <a:bodyPr/>
                    <a:lstStyle/>
                    <a:p>
                      <a:pPr algn="l" fontAlgn="ctr"/>
                      <a:r>
                        <a:rPr lang="es-CO" sz="1500" b="0" i="0" u="none" strike="noStrike">
                          <a:solidFill>
                            <a:srgbClr val="000000"/>
                          </a:solidFill>
                          <a:effectLst/>
                          <a:latin typeface="+mn-lt"/>
                          <a:cs typeface="Segoe UI" panose="020B0502040204020203" pitchFamily="34" charset="0"/>
                        </a:rPr>
                        <a:t>ASIGNADOS Y PROYECTADOS​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$ 121.380.351.000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$ 141.678.600.000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$ 147.620.340.000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s-CO" sz="1500" b="0" i="0" u="none" strike="noStrike">
                          <a:solidFill>
                            <a:srgbClr val="000000"/>
                          </a:solidFill>
                          <a:effectLst/>
                          <a:latin typeface="+mn-lt"/>
                          <a:cs typeface="Segoe UI" panose="020B0502040204020203" pitchFamily="34" charset="0"/>
                        </a:rPr>
                        <a:t>$ 410.679.291.000 </a:t>
                      </a:r>
                      <a:endParaRPr lang="es-CO" sz="1500">
                        <a:latin typeface="+mn-lt"/>
                        <a:cs typeface="Segoe UI" panose="020B0502040204020203"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321503"/>
                  </a:ext>
                </a:extLst>
              </a:tr>
              <a:tr h="361950">
                <a:tc>
                  <a:txBody>
                    <a:bodyPr/>
                    <a:lstStyle/>
                    <a:p>
                      <a:pPr algn="l" fontAlgn="ctr"/>
                      <a:r>
                        <a:rPr lang="pt-BR" sz="1500" b="0" i="0" u="none" strike="noStrike">
                          <a:solidFill>
                            <a:srgbClr val="000000"/>
                          </a:solidFill>
                          <a:effectLst/>
                          <a:latin typeface="+mn-lt"/>
                          <a:cs typeface="Segoe UI" panose="020B0502040204020203" pitchFamily="34" charset="0"/>
                        </a:rPr>
                        <a:t>RECURSOS APROBADOS</a:t>
                      </a:r>
                    </a:p>
                    <a:p>
                      <a:pPr algn="l" fontAlgn="ctr"/>
                      <a:r>
                        <a:rPr lang="pt-BR" sz="1500" b="0" i="0" u="none" strike="noStrike">
                          <a:solidFill>
                            <a:srgbClr val="000000"/>
                          </a:solidFill>
                          <a:effectLst/>
                          <a:latin typeface="+mn-lt"/>
                          <a:cs typeface="Segoe UI" panose="020B0502040204020203" pitchFamily="34" charset="0"/>
                        </a:rPr>
                        <a:t> CAFAZNI 85</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$ 80.267.655.043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$ 48.160.593.026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$ 32.107.062.017</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s-CO" sz="1500">
                          <a:latin typeface="+mn-lt"/>
                          <a:cs typeface="Segoe UI" panose="020B0502040204020203" pitchFamily="34" charset="0"/>
                        </a:rPr>
                        <a:t>$ 160.535.310.086</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478342"/>
                  </a:ext>
                </a:extLst>
              </a:tr>
              <a:tr h="542925">
                <a:tc>
                  <a:txBody>
                    <a:bodyPr/>
                    <a:lstStyle/>
                    <a:p>
                      <a:pPr algn="l" fontAlgn="ctr"/>
                      <a:r>
                        <a:rPr lang="es-MX" sz="1500" b="0" i="0" u="none" strike="noStrike">
                          <a:solidFill>
                            <a:srgbClr val="000000"/>
                          </a:solidFill>
                          <a:effectLst/>
                          <a:latin typeface="+mn-lt"/>
                          <a:cs typeface="Segoe UI" panose="020B0502040204020203" pitchFamily="34" charset="0"/>
                        </a:rPr>
                        <a:t>RECURSOS APROBADOS</a:t>
                      </a:r>
                    </a:p>
                    <a:p>
                      <a:pPr algn="l" fontAlgn="ctr"/>
                      <a:r>
                        <a:rPr lang="es-MX" sz="1500" b="0" i="0" u="none" strike="noStrike">
                          <a:solidFill>
                            <a:srgbClr val="000000"/>
                          </a:solidFill>
                          <a:effectLst/>
                          <a:latin typeface="+mn-lt"/>
                          <a:cs typeface="Segoe UI" panose="020B0502040204020203" pitchFamily="34" charset="0"/>
                        </a:rPr>
                        <a:t> CAFAZNI 86 -PROYECTOS NUEVOS​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$ 25.071.713.219,73</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mn-ea"/>
                          <a:cs typeface="Segoe UI" panose="020B0502040204020203" pitchFamily="34" charset="0"/>
                        </a:rPr>
                        <a:t>$ 44.947.439.548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mn-ea"/>
                          <a:cs typeface="Segoe UI" panose="020B0502040204020203" pitchFamily="34" charset="0"/>
                        </a:rPr>
                        <a:t>$ 22.486.647.899,09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mn-ea"/>
                          <a:cs typeface="Segoe UI" panose="020B0502040204020203" pitchFamily="34" charset="0"/>
                        </a:rPr>
                        <a:t>$ 92.505.800.667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0599200"/>
                  </a:ext>
                </a:extLst>
              </a:tr>
              <a:tr h="542925">
                <a:tc>
                  <a:txBody>
                    <a:bodyPr/>
                    <a:lstStyle/>
                    <a:p>
                      <a:pPr algn="l" fontAlgn="ctr"/>
                      <a:r>
                        <a:rPr lang="es-MX" sz="1500" b="0" i="0" u="none" strike="noStrike">
                          <a:solidFill>
                            <a:srgbClr val="000000"/>
                          </a:solidFill>
                          <a:effectLst/>
                          <a:latin typeface="+mn-lt"/>
                          <a:cs typeface="Segoe UI" panose="020B0502040204020203" pitchFamily="34" charset="0"/>
                        </a:rPr>
                        <a:t>VIGENCIAS EXPIRADAS IPSE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$ 33.336.875,08</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mn-ea"/>
                          <a:cs typeface="Segoe UI" panose="020B0502040204020203"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mn-ea"/>
                          <a:cs typeface="Segoe UI" panose="020B0502040204020203"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ctr" latinLnBrk="0" hangingPunct="1"/>
                      <a:r>
                        <a:rPr lang="es-CO" sz="1500" b="0" i="0" u="none" strike="noStrike" kern="1200">
                          <a:solidFill>
                            <a:srgbClr val="000000"/>
                          </a:solidFill>
                          <a:effectLst/>
                          <a:latin typeface="+mn-lt"/>
                          <a:ea typeface="+mn-ea"/>
                          <a:cs typeface="Segoe UI" panose="020B0502040204020203" pitchFamily="34" charset="0"/>
                        </a:rPr>
                        <a:t>$ 33.336.875,08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104138"/>
                  </a:ext>
                </a:extLst>
              </a:tr>
              <a:tr h="626540">
                <a:tc>
                  <a:txBody>
                    <a:bodyPr/>
                    <a:lstStyle/>
                    <a:p>
                      <a:pPr algn="l" fontAlgn="ctr"/>
                      <a:r>
                        <a:rPr lang="pt-BR" sz="1500" b="0" i="0" u="none" strike="noStrike">
                          <a:solidFill>
                            <a:srgbClr val="000000"/>
                          </a:solidFill>
                          <a:effectLst/>
                          <a:latin typeface="+mn-lt"/>
                          <a:cs typeface="Segoe UI" panose="020B0502040204020203" pitchFamily="34" charset="0"/>
                        </a:rPr>
                        <a:t>RECURSOS APROBADOS</a:t>
                      </a:r>
                    </a:p>
                    <a:p>
                      <a:pPr algn="l" fontAlgn="ctr"/>
                      <a:r>
                        <a:rPr lang="pt-BR" sz="1500" b="0" i="0" u="none" strike="noStrike">
                          <a:solidFill>
                            <a:srgbClr val="000000"/>
                          </a:solidFill>
                          <a:effectLst/>
                          <a:latin typeface="+mn-lt"/>
                          <a:cs typeface="Segoe UI" panose="020B0502040204020203" pitchFamily="34" charset="0"/>
                        </a:rPr>
                        <a:t>CAFAZNI 86 -EXPIRADAS​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$ 16.007.645.862,19</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CO" sz="1500" b="0" i="0" u="none" strike="noStrike">
                          <a:solidFill>
                            <a:srgbClr val="000000"/>
                          </a:solidFill>
                          <a:effectLst/>
                          <a:latin typeface="+mn-lt"/>
                          <a:cs typeface="Segoe UI" panose="020B0502040204020203" pitchFamily="34" charset="0"/>
                        </a:rPr>
                        <a:t>$0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a:r>
                        <a:rPr lang="es-CO" sz="1500" b="0" i="0" u="none" strike="noStrike">
                          <a:solidFill>
                            <a:srgbClr val="000000"/>
                          </a:solidFill>
                          <a:effectLst/>
                          <a:latin typeface="+mn-lt"/>
                          <a:cs typeface="Segoe UI" panose="020B0502040204020203" pitchFamily="34" charset="0"/>
                        </a:rPr>
                        <a:t>$ 16.007.645.862,19 </a:t>
                      </a:r>
                      <a:endParaRPr lang="es-CO" sz="1500">
                        <a:latin typeface="+mn-lt"/>
                        <a:cs typeface="Segoe UI" panose="020B0502040204020203"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768880"/>
                  </a:ext>
                </a:extLst>
              </a:tr>
              <a:tr h="190500">
                <a:tc>
                  <a:txBody>
                    <a:bodyPr/>
                    <a:lstStyle/>
                    <a:p>
                      <a:pPr algn="ctr" fontAlgn="ctr"/>
                      <a:r>
                        <a:rPr lang="es-CO" sz="1500" b="1" i="0" u="none" strike="noStrike">
                          <a:solidFill>
                            <a:srgbClr val="FFFFFF"/>
                          </a:solidFill>
                          <a:effectLst/>
                          <a:latin typeface="+mn-lt"/>
                          <a:cs typeface="Segoe UI" panose="020B0502040204020203" pitchFamily="34" charset="0"/>
                        </a:rPr>
                        <a:t>DISPONIBLES</a:t>
                      </a:r>
                      <a:r>
                        <a:rPr lang="es-CO" sz="1500" b="0" i="0" u="none" strike="noStrike">
                          <a:solidFill>
                            <a:srgbClr val="FFFFFF"/>
                          </a:solidFill>
                          <a:effectLst/>
                          <a:latin typeface="+mn-lt"/>
                          <a:cs typeface="Segoe UI" panose="020B0502040204020203" pitchFamily="34" charset="0"/>
                        </a:rPr>
                        <a:t>​</a:t>
                      </a:r>
                      <a:endParaRPr lang="es-CO" sz="1500" b="1" i="0" u="none" strike="noStrike">
                        <a:solidFill>
                          <a:srgbClr val="FFFFFF"/>
                        </a:solidFill>
                        <a:effectLst/>
                        <a:latin typeface="+mn-lt"/>
                        <a:cs typeface="Segoe UI" panose="020B0502040204020203"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500" b="1" i="0" u="none" strike="noStrike">
                          <a:solidFill>
                            <a:srgbClr val="FFFFFF"/>
                          </a:solidFill>
                          <a:effectLst/>
                          <a:latin typeface="+mn-lt"/>
                          <a:cs typeface="Segoe UI" panose="020B0502040204020203" pitchFamily="34" charset="0"/>
                        </a:rPr>
                        <a:t>$ 0,0000</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500" b="1" i="0" u="none" strike="noStrike" kern="1200">
                          <a:solidFill>
                            <a:srgbClr val="FFFFFF"/>
                          </a:solidFill>
                          <a:effectLst/>
                          <a:latin typeface="+mn-lt"/>
                          <a:ea typeface="+mn-ea"/>
                          <a:cs typeface="Segoe UI" panose="020B0502040204020203" pitchFamily="34" charset="0"/>
                        </a:rPr>
                        <a:t>$ 48.570.567.426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s-CO" sz="1500" b="1" i="0" u="none" strike="noStrike" kern="1200">
                          <a:solidFill>
                            <a:srgbClr val="FFFFFF"/>
                          </a:solidFill>
                          <a:effectLst/>
                          <a:latin typeface="+mn-lt"/>
                          <a:ea typeface="+mn-ea"/>
                          <a:cs typeface="Segoe UI" panose="020B0502040204020203" pitchFamily="34" charset="0"/>
                        </a:rPr>
                        <a:t>$ 93.026.630.083,91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a:r>
                        <a:rPr lang="es-CO" sz="1500" b="1" i="0" u="none" strike="noStrike" kern="1200">
                          <a:solidFill>
                            <a:srgbClr val="FFFFFF"/>
                          </a:solidFill>
                          <a:effectLst/>
                          <a:latin typeface="+mn-lt"/>
                          <a:ea typeface="+mn-ea"/>
                          <a:cs typeface="Segoe UI" panose="020B0502040204020203" pitchFamily="34" charset="0"/>
                        </a:rPr>
                        <a:t>$ 141.630.534..384,81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91446171"/>
                  </a:ext>
                </a:extLst>
              </a:tr>
            </a:tbl>
          </a:graphicData>
        </a:graphic>
      </p:graphicFrame>
      <p:sp>
        <p:nvSpPr>
          <p:cNvPr id="6" name="Título 1">
            <a:extLst>
              <a:ext uri="{FF2B5EF4-FFF2-40B4-BE49-F238E27FC236}">
                <a16:creationId xmlns:a16="http://schemas.microsoft.com/office/drawing/2014/main" id="{C368A58E-D7E4-396B-70EA-06A3B4B8CE12}"/>
              </a:ext>
            </a:extLst>
          </p:cNvPr>
          <p:cNvSpPr>
            <a:spLocks noGrp="1"/>
          </p:cNvSpPr>
          <p:nvPr/>
        </p:nvSpPr>
        <p:spPr>
          <a:xfrm>
            <a:off x="1932468" y="944723"/>
            <a:ext cx="8459354" cy="786019"/>
          </a:xfrm>
          <a:prstGeom prst="rect">
            <a:avLst/>
          </a:prstGeom>
        </p:spPr>
        <p:txBody>
          <a:bodyPr vert="horz" lIns="91440" tIns="45720" rIns="91440" bIns="45720" rtlCol="0" anchor="ctr">
            <a:no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3600" b="1" dirty="0">
                <a:effectLst>
                  <a:outerShdw blurRad="38100" dist="38100" dir="2700000" algn="tl">
                    <a:srgbClr val="000000">
                      <a:alpha val="43137"/>
                    </a:srgbClr>
                  </a:outerShdw>
                </a:effectLst>
                <a:ea typeface="+mj-lt"/>
                <a:cs typeface="+mj-lt"/>
              </a:rPr>
              <a:t>9.1. ANÁLISIS DE RECURSOS</a:t>
            </a:r>
            <a:endParaRPr lang="es-ES" sz="4000" b="1" dirty="0">
              <a:effectLst>
                <a:outerShdw blurRad="38100" dist="38100" dir="2700000" algn="tl">
                  <a:srgbClr val="000000">
                    <a:alpha val="43137"/>
                  </a:srgbClr>
                </a:outerShdw>
              </a:effectLst>
              <a:ea typeface="+mj-lt"/>
              <a:cs typeface="+mj-lt"/>
            </a:endParaRPr>
          </a:p>
        </p:txBody>
      </p:sp>
      <p:cxnSp>
        <p:nvCxnSpPr>
          <p:cNvPr id="7" name="Conector recto 6">
            <a:extLst>
              <a:ext uri="{FF2B5EF4-FFF2-40B4-BE49-F238E27FC236}">
                <a16:creationId xmlns:a16="http://schemas.microsoft.com/office/drawing/2014/main" id="{3685C884-2C30-C98D-C1C6-C951012FE4B0}"/>
              </a:ext>
            </a:extLst>
          </p:cNvPr>
          <p:cNvCxnSpPr>
            <a:cxnSpLocks/>
          </p:cNvCxnSpPr>
          <p:nvPr/>
        </p:nvCxnSpPr>
        <p:spPr>
          <a:xfrm>
            <a:off x="1932468" y="785711"/>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0BFB9051-0A72-5293-132E-FB095CF8E5C7}"/>
              </a:ext>
            </a:extLst>
          </p:cNvPr>
          <p:cNvCxnSpPr>
            <a:cxnSpLocks/>
          </p:cNvCxnSpPr>
          <p:nvPr/>
        </p:nvCxnSpPr>
        <p:spPr>
          <a:xfrm>
            <a:off x="1932468" y="1849114"/>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157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2113301" y="458896"/>
            <a:ext cx="8459354" cy="786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effectLst>
                  <a:outerShdw blurRad="38100" dist="38100" dir="2700000" algn="tl">
                    <a:srgbClr val="000000">
                      <a:alpha val="43137"/>
                    </a:srgbClr>
                  </a:outerShdw>
                </a:effectLst>
                <a:ea typeface="+mj-lt"/>
                <a:cs typeface="+mj-lt"/>
              </a:rPr>
              <a:t>10. CONSIDERACIÓN DE LA DIRECCIÓN DE ENERGÍA ELÉCTRICA </a:t>
            </a:r>
            <a:endParaRPr lang="es-ES" sz="4000" b="1" dirty="0">
              <a:effectLst>
                <a:outerShdw blurRad="38100" dist="38100" dir="2700000" algn="tl">
                  <a:srgbClr val="000000">
                    <a:alpha val="43137"/>
                  </a:srgbClr>
                </a:outerShdw>
              </a:effectLst>
              <a:ea typeface="+mj-lt"/>
              <a:cs typeface="+mj-lt"/>
            </a:endParaRPr>
          </a:p>
        </p:txBody>
      </p:sp>
      <p:cxnSp>
        <p:nvCxnSpPr>
          <p:cNvPr id="5" name="Conector recto 4">
            <a:extLst>
              <a:ext uri="{FF2B5EF4-FFF2-40B4-BE49-F238E27FC236}">
                <a16:creationId xmlns:a16="http://schemas.microsoft.com/office/drawing/2014/main" id="{6E5A544A-BFF7-65F3-F447-D7F89D0D6169}"/>
              </a:ext>
            </a:extLst>
          </p:cNvPr>
          <p:cNvCxnSpPr>
            <a:cxnSpLocks/>
          </p:cNvCxnSpPr>
          <p:nvPr/>
        </p:nvCxnSpPr>
        <p:spPr>
          <a:xfrm>
            <a:off x="2113301" y="299884"/>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C2123FB-E99B-A45A-971E-0F4799B314DC}"/>
              </a:ext>
            </a:extLst>
          </p:cNvPr>
          <p:cNvCxnSpPr>
            <a:cxnSpLocks/>
          </p:cNvCxnSpPr>
          <p:nvPr/>
        </p:nvCxnSpPr>
        <p:spPr>
          <a:xfrm>
            <a:off x="2113301" y="1363287"/>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8D9A1D0-56C1-3C41-2FA5-A417B9163D8F}"/>
              </a:ext>
            </a:extLst>
          </p:cNvPr>
          <p:cNvSpPr>
            <a:spLocks noGrp="1"/>
          </p:cNvSpPr>
          <p:nvPr/>
        </p:nvSpPr>
        <p:spPr>
          <a:xfrm>
            <a:off x="349682" y="1889760"/>
            <a:ext cx="11492635" cy="4136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6" indent="-380996" algn="just">
              <a:lnSpc>
                <a:spcPct val="150000"/>
              </a:lnSpc>
              <a:spcBef>
                <a:spcPct val="0"/>
              </a:spcBef>
              <a:defRPr/>
            </a:pPr>
            <a:r>
              <a:rPr lang="es-ES" sz="2000">
                <a:latin typeface="Helvetica (Cuerpo)"/>
                <a:ea typeface="Verdana" panose="020B0604030504040204" pitchFamily="34" charset="0"/>
                <a:cs typeface="Verdana" panose="020B0604030504040204" pitchFamily="34" charset="0"/>
              </a:rPr>
              <a:t>La Dirección de Energía Eléctrica iniciara proceso de vigencias futuras una vez se firme el acta del presente comité.</a:t>
            </a:r>
          </a:p>
          <a:p>
            <a:pPr marL="380996" indent="-380996" algn="just">
              <a:lnSpc>
                <a:spcPct val="150000"/>
              </a:lnSpc>
              <a:spcBef>
                <a:spcPct val="0"/>
              </a:spcBef>
              <a:defRPr/>
            </a:pPr>
            <a:r>
              <a:rPr lang="es-ES" sz="2000">
                <a:latin typeface="Helvetica (Cuerpo)"/>
                <a:ea typeface="Verdana" panose="020B0604030504040204" pitchFamily="34" charset="0"/>
                <a:cs typeface="Verdana" panose="020B0604030504040204" pitchFamily="34" charset="0"/>
              </a:rPr>
              <a:t>El Ministerio realizará procesos contractuales de conformidad con lo establecido en el estatuto de contratación estatal, para la ejecución de obra e interventorías de los proyectos aprobados en este comité.</a:t>
            </a:r>
          </a:p>
        </p:txBody>
      </p:sp>
    </p:spTree>
    <p:extLst>
      <p:ext uri="{BB962C8B-B14F-4D97-AF65-F5344CB8AC3E}">
        <p14:creationId xmlns:p14="http://schemas.microsoft.com/office/powerpoint/2010/main" val="274506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2113301" y="458896"/>
            <a:ext cx="8459354" cy="786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3600" b="1" dirty="0">
                <a:effectLst>
                  <a:outerShdw blurRad="38100" dist="38100" dir="2700000" algn="tl">
                    <a:srgbClr val="000000">
                      <a:alpha val="43137"/>
                    </a:srgbClr>
                  </a:outerShdw>
                </a:effectLst>
                <a:ea typeface="+mj-lt"/>
                <a:cs typeface="+mj-lt"/>
              </a:rPr>
              <a:t>11. </a:t>
            </a:r>
            <a:r>
              <a:rPr kumimoji="0" lang="es-ES" sz="3600" b="1"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t>DECISIÓN DEL COMITÉ</a:t>
            </a:r>
            <a:endParaRPr lang="es-CO" sz="3600" dirty="0">
              <a:effectLst>
                <a:outerShdw blurRad="38100" dist="38100" dir="2700000" algn="tl">
                  <a:srgbClr val="000000">
                    <a:alpha val="43137"/>
                  </a:srgbClr>
                </a:outerShdw>
              </a:effectLst>
            </a:endParaRPr>
          </a:p>
        </p:txBody>
      </p:sp>
      <p:cxnSp>
        <p:nvCxnSpPr>
          <p:cNvPr id="5" name="Conector recto 4">
            <a:extLst>
              <a:ext uri="{FF2B5EF4-FFF2-40B4-BE49-F238E27FC236}">
                <a16:creationId xmlns:a16="http://schemas.microsoft.com/office/drawing/2014/main" id="{6E5A544A-BFF7-65F3-F447-D7F89D0D6169}"/>
              </a:ext>
            </a:extLst>
          </p:cNvPr>
          <p:cNvCxnSpPr>
            <a:cxnSpLocks/>
          </p:cNvCxnSpPr>
          <p:nvPr/>
        </p:nvCxnSpPr>
        <p:spPr>
          <a:xfrm>
            <a:off x="2113301" y="299884"/>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C2123FB-E99B-A45A-971E-0F4799B314DC}"/>
              </a:ext>
            </a:extLst>
          </p:cNvPr>
          <p:cNvCxnSpPr>
            <a:cxnSpLocks/>
          </p:cNvCxnSpPr>
          <p:nvPr/>
        </p:nvCxnSpPr>
        <p:spPr>
          <a:xfrm>
            <a:off x="2113301" y="1363287"/>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C8D9A1D0-56C1-3C41-2FA5-A417B9163D8F}"/>
              </a:ext>
            </a:extLst>
          </p:cNvPr>
          <p:cNvSpPr>
            <a:spLocks noGrp="1"/>
          </p:cNvSpPr>
          <p:nvPr/>
        </p:nvSpPr>
        <p:spPr>
          <a:xfrm>
            <a:off x="349682" y="1481660"/>
            <a:ext cx="11492635" cy="41362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base">
              <a:lnSpc>
                <a:spcPct val="150000"/>
              </a:lnSpc>
              <a:spcBef>
                <a:spcPct val="0"/>
              </a:spcBef>
              <a:buNone/>
              <a:defRPr/>
            </a:pPr>
            <a:r>
              <a:rPr lang="es-ES" sz="2000" dirty="0">
                <a:latin typeface="Helvetica (Cuerpo)"/>
                <a:ea typeface="Verdana" panose="020B0604030504040204" pitchFamily="34" charset="0"/>
              </a:rPr>
              <a:t>La decisión del Comité es:</a:t>
            </a:r>
          </a:p>
          <a:p>
            <a:pPr marL="457200" indent="-457200" algn="just" fontAlgn="base">
              <a:lnSpc>
                <a:spcPct val="150000"/>
              </a:lnSpc>
              <a:spcBef>
                <a:spcPct val="0"/>
              </a:spcBef>
              <a:buFont typeface="+mj-lt"/>
              <a:buAutoNum type="alphaLcParenR"/>
              <a:defRPr/>
            </a:pPr>
            <a:r>
              <a:rPr lang="es-ES" sz="2000" dirty="0">
                <a:latin typeface="Helvetica (Cuerpo)"/>
                <a:ea typeface="Verdana" panose="020B0604030504040204" pitchFamily="34" charset="0"/>
              </a:rPr>
              <a:t>Aprobar, por unanimidad, la recomendación expuesta por la secretaría técnica, la cual consiste en destinar recursos FAZNI para financiar con recursos del FAZNI proyectos de ampliación de cobertura que beneficiarán a 2.940 nuevos usuarios por un valor de $92.505.800.667 millones de pesos colombianos (COP).</a:t>
            </a:r>
          </a:p>
          <a:p>
            <a:pPr marL="457200" indent="-457200" algn="just" fontAlgn="base">
              <a:lnSpc>
                <a:spcPct val="150000"/>
              </a:lnSpc>
              <a:spcBef>
                <a:spcPct val="0"/>
              </a:spcBef>
              <a:buFont typeface="+mj-lt"/>
              <a:buAutoNum type="alphaLcParenR"/>
              <a:defRPr/>
            </a:pPr>
            <a:r>
              <a:rPr lang="es-ES" sz="2000" dirty="0">
                <a:latin typeface="Helvetica (Cuerpo)"/>
                <a:ea typeface="Verdana" panose="020B0604030504040204" pitchFamily="34" charset="0"/>
              </a:rPr>
              <a:t>Aprobar, por unanimidad, la recomendación expuesta por la secretaría técnica, la cual consiste en disponer de $15.974.308.987,11 millones de pesos colombianos (COP), por concepto de Vigencias Expiradas para cumplir con los compromisos adquiridos en el marco de los contratos descritos.</a:t>
            </a:r>
          </a:p>
          <a:p>
            <a:pPr marL="457200" indent="-457200" algn="just" fontAlgn="base">
              <a:lnSpc>
                <a:spcPct val="150000"/>
              </a:lnSpc>
              <a:spcBef>
                <a:spcPct val="0"/>
              </a:spcBef>
              <a:buFont typeface="+mj-lt"/>
              <a:buAutoNum type="alphaLcParenR"/>
              <a:defRPr/>
            </a:pPr>
            <a:r>
              <a:rPr lang="es-ES" sz="2000">
                <a:latin typeface="Helvetica (Cuerpo)"/>
                <a:ea typeface="Verdana" panose="020B0604030504040204" pitchFamily="34" charset="0"/>
              </a:rPr>
              <a:t> </a:t>
            </a:r>
            <a:r>
              <a:rPr lang="es-ES" sz="2000" dirty="0">
                <a:latin typeface="Helvetica (Cuerpo)"/>
                <a:ea typeface="Verdana" panose="020B0604030504040204" pitchFamily="34" charset="0"/>
              </a:rPr>
              <a:t>Aprobar, por unanimidad, la devolución al IPSE la suma de </a:t>
            </a:r>
            <a:r>
              <a:rPr lang="es-ES" sz="2000">
                <a:latin typeface="Helvetica (Cuerpo)"/>
                <a:ea typeface="Verdana" panose="020B0604030504040204" pitchFamily="34" charset="0"/>
              </a:rPr>
              <a:t>$33.336.875,08 millones </a:t>
            </a:r>
            <a:r>
              <a:rPr lang="es-ES" sz="2000" dirty="0">
                <a:latin typeface="Helvetica (Cuerpo)"/>
                <a:ea typeface="Verdana" panose="020B0604030504040204" pitchFamily="34" charset="0"/>
              </a:rPr>
              <a:t>de pesos colombianos (COP), por concepto de </a:t>
            </a:r>
            <a:r>
              <a:rPr lang="es-ES" sz="2000">
                <a:latin typeface="Helvetica (Cuerpo)"/>
                <a:ea typeface="Verdana" panose="020B0604030504040204" pitchFamily="34" charset="0"/>
              </a:rPr>
              <a:t>disminución del valor </a:t>
            </a:r>
            <a:r>
              <a:rPr lang="es-ES" sz="2000" dirty="0">
                <a:latin typeface="Helvetica (Cuerpo)"/>
                <a:ea typeface="Verdana" panose="020B0604030504040204" pitchFamily="34" charset="0"/>
              </a:rPr>
              <a:t>total del contrato GGC-597-2017.</a:t>
            </a:r>
            <a:r>
              <a:rPr lang="es-MX" sz="2000" dirty="0">
                <a:latin typeface="Helvetica (Cuerpo)"/>
                <a:ea typeface="Verdana" panose="020B0604030504040204" pitchFamily="34" charset="0"/>
              </a:rPr>
              <a:t>.</a:t>
            </a:r>
          </a:p>
        </p:txBody>
      </p:sp>
    </p:spTree>
    <p:extLst>
      <p:ext uri="{BB962C8B-B14F-4D97-AF65-F5344CB8AC3E}">
        <p14:creationId xmlns:p14="http://schemas.microsoft.com/office/powerpoint/2010/main" val="2599427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CCF5EA2A-C05D-0AAC-B2D9-514868A0BB7C}"/>
              </a:ext>
            </a:extLst>
          </p:cNvPr>
          <p:cNvSpPr>
            <a:spLocks noGrp="1"/>
          </p:cNvSpPr>
          <p:nvPr/>
        </p:nvSpPr>
        <p:spPr>
          <a:xfrm>
            <a:off x="8155709" y="4193309"/>
            <a:ext cx="3509818" cy="130617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b="1">
                <a:solidFill>
                  <a:srgbClr val="F0B510"/>
                </a:solidFill>
                <a:effectLst>
                  <a:outerShdw blurRad="38100" dist="38100" dir="2700000" algn="tl">
                    <a:srgbClr val="000000">
                      <a:alpha val="43137"/>
                    </a:srgbClr>
                  </a:outerShdw>
                </a:effectLst>
              </a:rPr>
              <a:t>Gracias</a:t>
            </a:r>
          </a:p>
        </p:txBody>
      </p:sp>
    </p:spTree>
    <p:extLst>
      <p:ext uri="{BB962C8B-B14F-4D97-AF65-F5344CB8AC3E}">
        <p14:creationId xmlns:p14="http://schemas.microsoft.com/office/powerpoint/2010/main" val="115402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E4D74-ADEC-F581-CFF3-F498F2E4B410}"/>
              </a:ext>
            </a:extLst>
          </p:cNvPr>
          <p:cNvSpPr>
            <a:spLocks noGrp="1"/>
          </p:cNvSpPr>
          <p:nvPr>
            <p:ph type="ctrTitle"/>
          </p:nvPr>
        </p:nvSpPr>
        <p:spPr>
          <a:xfrm>
            <a:off x="1524000" y="2064360"/>
            <a:ext cx="9144000" cy="1364640"/>
          </a:xfrm>
        </p:spPr>
        <p:txBody>
          <a:bodyPr>
            <a:normAutofit/>
          </a:bodyPr>
          <a:lstStyle/>
          <a:p>
            <a:r>
              <a:rPr lang="es-CO" sz="6600" b="1">
                <a:effectLst>
                  <a:outerShdw blurRad="38100" dist="38100" dir="2700000" algn="tl">
                    <a:srgbClr val="000000">
                      <a:alpha val="43137"/>
                    </a:srgbClr>
                  </a:outerShdw>
                </a:effectLst>
                <a:ea typeface="+mn-ea"/>
                <a:cs typeface="+mn-cs"/>
              </a:rPr>
              <a:t>ANEXOS</a:t>
            </a:r>
          </a:p>
        </p:txBody>
      </p:sp>
      <p:cxnSp>
        <p:nvCxnSpPr>
          <p:cNvPr id="3" name="Conector recto 2">
            <a:extLst>
              <a:ext uri="{FF2B5EF4-FFF2-40B4-BE49-F238E27FC236}">
                <a16:creationId xmlns:a16="http://schemas.microsoft.com/office/drawing/2014/main" id="{84336C76-F76B-8D53-17FF-5413C0E4B013}"/>
              </a:ext>
            </a:extLst>
          </p:cNvPr>
          <p:cNvCxnSpPr>
            <a:cxnSpLocks/>
          </p:cNvCxnSpPr>
          <p:nvPr/>
        </p:nvCxnSpPr>
        <p:spPr>
          <a:xfrm>
            <a:off x="1932468" y="2365597"/>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 name="Conector recto 3">
            <a:extLst>
              <a:ext uri="{FF2B5EF4-FFF2-40B4-BE49-F238E27FC236}">
                <a16:creationId xmlns:a16="http://schemas.microsoft.com/office/drawing/2014/main" id="{B645F928-4321-0754-47BA-FE53B4804FD6}"/>
              </a:ext>
            </a:extLst>
          </p:cNvPr>
          <p:cNvCxnSpPr>
            <a:cxnSpLocks/>
          </p:cNvCxnSpPr>
          <p:nvPr/>
        </p:nvCxnSpPr>
        <p:spPr>
          <a:xfrm>
            <a:off x="1932468" y="3429000"/>
            <a:ext cx="832706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353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20D97161-2AE5-3C54-E697-4C413860EF0F}"/>
              </a:ext>
            </a:extLst>
          </p:cNvPr>
          <p:cNvSpPr>
            <a:spLocks noGrp="1"/>
          </p:cNvSpPr>
          <p:nvPr/>
        </p:nvSpPr>
        <p:spPr>
          <a:xfrm>
            <a:off x="753534" y="7511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a:effectLst>
                  <a:outerShdw blurRad="38100" dist="38100" dir="2700000" algn="tl">
                    <a:srgbClr val="000000">
                      <a:alpha val="43137"/>
                    </a:srgbClr>
                  </a:outerShdw>
                </a:effectLst>
              </a:rPr>
              <a:t>Anexos</a:t>
            </a:r>
            <a:br>
              <a:rPr lang="es-CO" sz="2400" b="1">
                <a:effectLst>
                  <a:outerShdw blurRad="38100" dist="38100" dir="2700000" algn="tl">
                    <a:srgbClr val="000000">
                      <a:alpha val="43137"/>
                    </a:srgbClr>
                  </a:outerShdw>
                </a:effectLst>
              </a:rPr>
            </a:br>
            <a:r>
              <a:rPr lang="es-CO" sz="2400" b="1">
                <a:effectLst>
                  <a:outerShdw blurRad="38100" dist="38100" dir="2700000" algn="tl">
                    <a:srgbClr val="000000">
                      <a:alpha val="43137"/>
                    </a:srgbClr>
                  </a:outerShdw>
                </a:effectLst>
              </a:rPr>
              <a:t>Fichas de los Proyectos</a:t>
            </a:r>
          </a:p>
        </p:txBody>
      </p:sp>
      <p:pic>
        <p:nvPicPr>
          <p:cNvPr id="6" name="Imagen 5">
            <a:extLst>
              <a:ext uri="{FF2B5EF4-FFF2-40B4-BE49-F238E27FC236}">
                <a16:creationId xmlns:a16="http://schemas.microsoft.com/office/drawing/2014/main" id="{9AB04C7E-2D12-C8C7-1338-5A4D2F8BEF04}"/>
              </a:ext>
            </a:extLst>
          </p:cNvPr>
          <p:cNvPicPr>
            <a:picLocks noChangeAspect="1"/>
          </p:cNvPicPr>
          <p:nvPr/>
        </p:nvPicPr>
        <p:blipFill>
          <a:blip r:embed="rId2"/>
          <a:stretch>
            <a:fillRect/>
          </a:stretch>
        </p:blipFill>
        <p:spPr>
          <a:xfrm>
            <a:off x="0" y="1851971"/>
            <a:ext cx="12192000" cy="3154057"/>
          </a:xfrm>
          <a:prstGeom prst="rect">
            <a:avLst/>
          </a:prstGeom>
        </p:spPr>
      </p:pic>
    </p:spTree>
    <p:extLst>
      <p:ext uri="{BB962C8B-B14F-4D97-AF65-F5344CB8AC3E}">
        <p14:creationId xmlns:p14="http://schemas.microsoft.com/office/powerpoint/2010/main" val="581346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5" name="Título 1">
            <a:extLst>
              <a:ext uri="{FF2B5EF4-FFF2-40B4-BE49-F238E27FC236}">
                <a16:creationId xmlns:a16="http://schemas.microsoft.com/office/drawing/2014/main" id="{FF85A97B-1535-5D1E-9998-96D43ED34EE1}"/>
              </a:ext>
            </a:extLst>
          </p:cNvPr>
          <p:cNvSpPr>
            <a:spLocks noGrp="1"/>
          </p:cNvSpPr>
          <p:nvPr/>
        </p:nvSpPr>
        <p:spPr>
          <a:xfrm>
            <a:off x="2121309" y="335946"/>
            <a:ext cx="7949381" cy="78601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effectLst>
                  <a:outerShdw blurRad="38100" dist="38100" dir="2700000" algn="tl">
                    <a:srgbClr val="000000">
                      <a:alpha val="43137"/>
                    </a:srgbClr>
                  </a:outerShdw>
                </a:effectLst>
                <a:ea typeface="+mj-lt"/>
                <a:cs typeface="+mj-lt"/>
              </a:rPr>
              <a:t>1. ORDEN DEL DÍA DEL COMITÉ</a:t>
            </a:r>
            <a:endParaRPr lang="es-ES" dirty="0">
              <a:effectLst>
                <a:outerShdw blurRad="38100" dist="38100" dir="2700000" algn="tl">
                  <a:srgbClr val="000000">
                    <a:alpha val="43137"/>
                  </a:srgbClr>
                </a:outerShdw>
              </a:effectLst>
            </a:endParaRPr>
          </a:p>
        </p:txBody>
      </p:sp>
      <p:sp>
        <p:nvSpPr>
          <p:cNvPr id="6" name="CuadroTexto 2">
            <a:extLst>
              <a:ext uri="{FF2B5EF4-FFF2-40B4-BE49-F238E27FC236}">
                <a16:creationId xmlns:a16="http://schemas.microsoft.com/office/drawing/2014/main" id="{388BF5A4-4947-B58E-0B0C-783C2574C884}"/>
              </a:ext>
            </a:extLst>
          </p:cNvPr>
          <p:cNvSpPr txBox="1"/>
          <p:nvPr/>
        </p:nvSpPr>
        <p:spPr>
          <a:xfrm>
            <a:off x="597621" y="1444472"/>
            <a:ext cx="11272058" cy="4651979"/>
          </a:xfrm>
          <a:prstGeom prst="rect">
            <a:avLst/>
          </a:prstGeom>
          <a:noFill/>
          <a:ln w="38100">
            <a:noFill/>
            <a:prstDash val="sysDot"/>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4350" indent="-514350">
              <a:lnSpc>
                <a:spcPct val="150000"/>
              </a:lnSpc>
              <a:buAutoNum type="arabicPeriod"/>
            </a:pPr>
            <a:r>
              <a:rPr lang="es-ES" sz="2000" dirty="0"/>
              <a:t>Designación de la secretaria técnica</a:t>
            </a:r>
          </a:p>
          <a:p>
            <a:pPr marL="514350" indent="-514350">
              <a:lnSpc>
                <a:spcPct val="150000"/>
              </a:lnSpc>
              <a:buAutoNum type="arabicPeriod"/>
            </a:pPr>
            <a:r>
              <a:rPr lang="es-ES" sz="2000" dirty="0"/>
              <a:t>Verificación del quórum</a:t>
            </a:r>
          </a:p>
          <a:p>
            <a:pPr marL="514350" indent="-514350">
              <a:lnSpc>
                <a:spcPct val="150000"/>
              </a:lnSpc>
              <a:buAutoNum type="arabicPeriod"/>
            </a:pPr>
            <a:r>
              <a:rPr lang="es-MX" sz="2000" dirty="0"/>
              <a:t>Normatividad y aspectos generales del FAZNI</a:t>
            </a:r>
            <a:endParaRPr lang="es-ES" sz="2000" dirty="0"/>
          </a:p>
          <a:p>
            <a:pPr marL="514350" indent="-514350">
              <a:lnSpc>
                <a:spcPct val="150000"/>
              </a:lnSpc>
              <a:buAutoNum type="arabicPeriod"/>
            </a:pPr>
            <a:r>
              <a:rPr lang="es-ES" sz="2000" dirty="0"/>
              <a:t>Informe sobre recursos disponibles para asignación</a:t>
            </a:r>
          </a:p>
          <a:p>
            <a:pPr marL="514350" indent="-514350">
              <a:lnSpc>
                <a:spcPct val="150000"/>
              </a:lnSpc>
              <a:buAutoNum type="arabicPeriod"/>
            </a:pPr>
            <a:r>
              <a:rPr lang="es-ES" sz="2000" dirty="0"/>
              <a:t>Vigencias Expiradas</a:t>
            </a:r>
          </a:p>
          <a:p>
            <a:pPr marL="514350" indent="-514350">
              <a:lnSpc>
                <a:spcPct val="150000"/>
              </a:lnSpc>
              <a:buAutoNum type="arabicPeriod"/>
            </a:pPr>
            <a:r>
              <a:rPr lang="es-ES" sz="2000" dirty="0"/>
              <a:t>Proyectos con viabilidad técnica y financiera por parte del IPSE.</a:t>
            </a:r>
          </a:p>
          <a:p>
            <a:pPr marL="514350" indent="-514350">
              <a:lnSpc>
                <a:spcPct val="150000"/>
              </a:lnSpc>
              <a:buAutoNum type="arabicPeriod"/>
            </a:pPr>
            <a:r>
              <a:rPr lang="es-MX" sz="2000" dirty="0"/>
              <a:t>Criterios para la asignación de recursos FAZNI</a:t>
            </a:r>
          </a:p>
          <a:p>
            <a:pPr marL="514350" indent="-514350">
              <a:lnSpc>
                <a:spcPct val="150000"/>
              </a:lnSpc>
              <a:buAutoNum type="arabicPeriod"/>
            </a:pPr>
            <a:r>
              <a:rPr lang="es-MX" sz="2000" dirty="0"/>
              <a:t>Orden de Elegibilidad de los proyectos (OEP) </a:t>
            </a:r>
          </a:p>
          <a:p>
            <a:pPr marL="514350" indent="-514350">
              <a:lnSpc>
                <a:spcPct val="150000"/>
              </a:lnSpc>
              <a:buAutoNum type="arabicPeriod"/>
            </a:pPr>
            <a:r>
              <a:rPr lang="es-MX" sz="2000" dirty="0"/>
              <a:t>Consideración de la Dirección de Energía Eléctrica</a:t>
            </a:r>
          </a:p>
          <a:p>
            <a:pPr marL="514350" indent="-514350">
              <a:lnSpc>
                <a:spcPct val="150000"/>
              </a:lnSpc>
              <a:buAutoNum type="arabicPeriod"/>
            </a:pPr>
            <a:r>
              <a:rPr lang="es-MX" sz="2000" dirty="0"/>
              <a:t>Decisión del comité</a:t>
            </a:r>
            <a:endParaRPr lang="es-ES" sz="2000" dirty="0"/>
          </a:p>
        </p:txBody>
      </p:sp>
      <p:cxnSp>
        <p:nvCxnSpPr>
          <p:cNvPr id="2" name="Conector recto 1">
            <a:extLst>
              <a:ext uri="{FF2B5EF4-FFF2-40B4-BE49-F238E27FC236}">
                <a16:creationId xmlns:a16="http://schemas.microsoft.com/office/drawing/2014/main" id="{9C26FC9D-93E4-FCBD-F651-BEBBE1D20BF5}"/>
              </a:ext>
            </a:extLst>
          </p:cNvPr>
          <p:cNvCxnSpPr/>
          <p:nvPr/>
        </p:nvCxnSpPr>
        <p:spPr>
          <a:xfrm>
            <a:off x="2258960" y="1085903"/>
            <a:ext cx="79493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0B814663-44FE-58C6-1550-9235A05D5AA6}"/>
              </a:ext>
            </a:extLst>
          </p:cNvPr>
          <p:cNvCxnSpPr/>
          <p:nvPr/>
        </p:nvCxnSpPr>
        <p:spPr>
          <a:xfrm>
            <a:off x="2258960" y="299884"/>
            <a:ext cx="79493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27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5DAD627-B4FE-747D-D1B5-4782BE6E44C5}"/>
              </a:ext>
            </a:extLst>
          </p:cNvPr>
          <p:cNvPicPr>
            <a:picLocks noChangeAspect="1"/>
          </p:cNvPicPr>
          <p:nvPr/>
        </p:nvPicPr>
        <p:blipFill>
          <a:blip r:embed="rId2"/>
          <a:stretch>
            <a:fillRect/>
          </a:stretch>
        </p:blipFill>
        <p:spPr>
          <a:xfrm>
            <a:off x="0" y="1851971"/>
            <a:ext cx="12192000" cy="3154057"/>
          </a:xfrm>
          <a:prstGeom prst="rect">
            <a:avLst/>
          </a:prstGeom>
        </p:spPr>
      </p:pic>
      <p:sp>
        <p:nvSpPr>
          <p:cNvPr id="6" name="Título 1">
            <a:extLst>
              <a:ext uri="{FF2B5EF4-FFF2-40B4-BE49-F238E27FC236}">
                <a16:creationId xmlns:a16="http://schemas.microsoft.com/office/drawing/2014/main" id="{4DEBA701-2611-270E-E14F-6DF7595FDA9A}"/>
              </a:ext>
            </a:extLst>
          </p:cNvPr>
          <p:cNvSpPr>
            <a:spLocks noGrp="1"/>
          </p:cNvSpPr>
          <p:nvPr/>
        </p:nvSpPr>
        <p:spPr>
          <a:xfrm>
            <a:off x="753534" y="7511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a:effectLst>
                  <a:outerShdw blurRad="38100" dist="38100" dir="2700000" algn="tl">
                    <a:srgbClr val="000000">
                      <a:alpha val="43137"/>
                    </a:srgbClr>
                  </a:outerShdw>
                </a:effectLst>
              </a:rPr>
              <a:t>Anexos</a:t>
            </a:r>
            <a:br>
              <a:rPr lang="es-CO" sz="2400" b="1">
                <a:effectLst>
                  <a:outerShdw blurRad="38100" dist="38100" dir="2700000" algn="tl">
                    <a:srgbClr val="000000">
                      <a:alpha val="43137"/>
                    </a:srgbClr>
                  </a:outerShdw>
                </a:effectLst>
              </a:rPr>
            </a:br>
            <a:r>
              <a:rPr lang="es-CO" sz="2400" b="1">
                <a:effectLst>
                  <a:outerShdw blurRad="38100" dist="38100" dir="2700000" algn="tl">
                    <a:srgbClr val="000000">
                      <a:alpha val="43137"/>
                    </a:srgbClr>
                  </a:outerShdw>
                </a:effectLst>
              </a:rPr>
              <a:t>Fichas de los Proyectos</a:t>
            </a:r>
          </a:p>
        </p:txBody>
      </p:sp>
    </p:spTree>
    <p:extLst>
      <p:ext uri="{BB962C8B-B14F-4D97-AF65-F5344CB8AC3E}">
        <p14:creationId xmlns:p14="http://schemas.microsoft.com/office/powerpoint/2010/main" val="2492036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88EB841-6078-EDDF-9BEA-A79293671390}"/>
              </a:ext>
            </a:extLst>
          </p:cNvPr>
          <p:cNvPicPr>
            <a:picLocks noChangeAspect="1"/>
          </p:cNvPicPr>
          <p:nvPr/>
        </p:nvPicPr>
        <p:blipFill>
          <a:blip r:embed="rId2"/>
          <a:stretch>
            <a:fillRect/>
          </a:stretch>
        </p:blipFill>
        <p:spPr>
          <a:xfrm>
            <a:off x="0" y="1851971"/>
            <a:ext cx="12192000" cy="3154057"/>
          </a:xfrm>
          <a:prstGeom prst="rect">
            <a:avLst/>
          </a:prstGeom>
        </p:spPr>
      </p:pic>
      <p:sp>
        <p:nvSpPr>
          <p:cNvPr id="5" name="Título 1">
            <a:extLst>
              <a:ext uri="{FF2B5EF4-FFF2-40B4-BE49-F238E27FC236}">
                <a16:creationId xmlns:a16="http://schemas.microsoft.com/office/drawing/2014/main" id="{9D5E108E-DE94-4588-A40F-2459DBBFF544}"/>
              </a:ext>
            </a:extLst>
          </p:cNvPr>
          <p:cNvSpPr>
            <a:spLocks noGrp="1"/>
          </p:cNvSpPr>
          <p:nvPr/>
        </p:nvSpPr>
        <p:spPr>
          <a:xfrm>
            <a:off x="753534" y="7511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a:effectLst>
                  <a:outerShdw blurRad="38100" dist="38100" dir="2700000" algn="tl">
                    <a:srgbClr val="000000">
                      <a:alpha val="43137"/>
                    </a:srgbClr>
                  </a:outerShdw>
                </a:effectLst>
              </a:rPr>
              <a:t>Anexos</a:t>
            </a:r>
            <a:br>
              <a:rPr lang="es-CO" sz="2400" b="1">
                <a:effectLst>
                  <a:outerShdw blurRad="38100" dist="38100" dir="2700000" algn="tl">
                    <a:srgbClr val="000000">
                      <a:alpha val="43137"/>
                    </a:srgbClr>
                  </a:outerShdw>
                </a:effectLst>
              </a:rPr>
            </a:br>
            <a:r>
              <a:rPr lang="es-CO" sz="2400" b="1">
                <a:effectLst>
                  <a:outerShdw blurRad="38100" dist="38100" dir="2700000" algn="tl">
                    <a:srgbClr val="000000">
                      <a:alpha val="43137"/>
                    </a:srgbClr>
                  </a:outerShdw>
                </a:effectLst>
              </a:rPr>
              <a:t>Fichas de los Proyectos</a:t>
            </a:r>
          </a:p>
        </p:txBody>
      </p:sp>
    </p:spTree>
    <p:extLst>
      <p:ext uri="{BB962C8B-B14F-4D97-AF65-F5344CB8AC3E}">
        <p14:creationId xmlns:p14="http://schemas.microsoft.com/office/powerpoint/2010/main" val="3669255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501126F-C817-DAD5-C5D1-8A5AAE8F9754}"/>
              </a:ext>
            </a:extLst>
          </p:cNvPr>
          <p:cNvSpPr>
            <a:spLocks noGrp="1"/>
          </p:cNvSpPr>
          <p:nvPr/>
        </p:nvSpPr>
        <p:spPr>
          <a:xfrm>
            <a:off x="753534" y="7511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a:effectLst>
                  <a:outerShdw blurRad="38100" dist="38100" dir="2700000" algn="tl">
                    <a:srgbClr val="000000">
                      <a:alpha val="43137"/>
                    </a:srgbClr>
                  </a:outerShdw>
                </a:effectLst>
              </a:rPr>
              <a:t>Anexos</a:t>
            </a:r>
            <a:br>
              <a:rPr lang="es-CO" sz="2400" b="1">
                <a:effectLst>
                  <a:outerShdw blurRad="38100" dist="38100" dir="2700000" algn="tl">
                    <a:srgbClr val="000000">
                      <a:alpha val="43137"/>
                    </a:srgbClr>
                  </a:outerShdw>
                </a:effectLst>
              </a:rPr>
            </a:br>
            <a:r>
              <a:rPr lang="es-CO" sz="2400" b="1">
                <a:effectLst>
                  <a:outerShdw blurRad="38100" dist="38100" dir="2700000" algn="tl">
                    <a:srgbClr val="000000">
                      <a:alpha val="43137"/>
                    </a:srgbClr>
                  </a:outerShdw>
                </a:effectLst>
              </a:rPr>
              <a:t>Fichas de los Proyectos</a:t>
            </a:r>
          </a:p>
        </p:txBody>
      </p:sp>
      <p:pic>
        <p:nvPicPr>
          <p:cNvPr id="5" name="Imagen 4">
            <a:extLst>
              <a:ext uri="{FF2B5EF4-FFF2-40B4-BE49-F238E27FC236}">
                <a16:creationId xmlns:a16="http://schemas.microsoft.com/office/drawing/2014/main" id="{59E24238-0827-972B-4C1A-DF8E4E551147}"/>
              </a:ext>
            </a:extLst>
          </p:cNvPr>
          <p:cNvPicPr>
            <a:picLocks noChangeAspect="1"/>
          </p:cNvPicPr>
          <p:nvPr/>
        </p:nvPicPr>
        <p:blipFill>
          <a:blip r:embed="rId2"/>
          <a:stretch>
            <a:fillRect/>
          </a:stretch>
        </p:blipFill>
        <p:spPr>
          <a:xfrm>
            <a:off x="0" y="1851971"/>
            <a:ext cx="12192000" cy="3154057"/>
          </a:xfrm>
          <a:prstGeom prst="rect">
            <a:avLst/>
          </a:prstGeom>
        </p:spPr>
      </p:pic>
    </p:spTree>
    <p:extLst>
      <p:ext uri="{BB962C8B-B14F-4D97-AF65-F5344CB8AC3E}">
        <p14:creationId xmlns:p14="http://schemas.microsoft.com/office/powerpoint/2010/main" val="3458721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77A7DB9-4F0C-0FE4-8878-677A6A8153E4}"/>
              </a:ext>
            </a:extLst>
          </p:cNvPr>
          <p:cNvPicPr>
            <a:picLocks noChangeAspect="1"/>
          </p:cNvPicPr>
          <p:nvPr/>
        </p:nvPicPr>
        <p:blipFill>
          <a:blip r:embed="rId2"/>
          <a:stretch>
            <a:fillRect/>
          </a:stretch>
        </p:blipFill>
        <p:spPr>
          <a:xfrm>
            <a:off x="0" y="1851971"/>
            <a:ext cx="12192000" cy="3154057"/>
          </a:xfrm>
          <a:prstGeom prst="rect">
            <a:avLst/>
          </a:prstGeom>
        </p:spPr>
      </p:pic>
      <p:sp>
        <p:nvSpPr>
          <p:cNvPr id="5" name="Título 1">
            <a:extLst>
              <a:ext uri="{FF2B5EF4-FFF2-40B4-BE49-F238E27FC236}">
                <a16:creationId xmlns:a16="http://schemas.microsoft.com/office/drawing/2014/main" id="{F388C52E-7C95-707D-EB81-36C232088C2A}"/>
              </a:ext>
            </a:extLst>
          </p:cNvPr>
          <p:cNvSpPr>
            <a:spLocks noGrp="1"/>
          </p:cNvSpPr>
          <p:nvPr/>
        </p:nvSpPr>
        <p:spPr>
          <a:xfrm>
            <a:off x="753534" y="7511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b="1">
                <a:effectLst>
                  <a:outerShdw blurRad="38100" dist="38100" dir="2700000" algn="tl">
                    <a:srgbClr val="000000">
                      <a:alpha val="43137"/>
                    </a:srgbClr>
                  </a:outerShdw>
                </a:effectLst>
              </a:rPr>
              <a:t>Anexos</a:t>
            </a:r>
            <a:br>
              <a:rPr lang="es-CO" sz="2400" b="1">
                <a:effectLst>
                  <a:outerShdw blurRad="38100" dist="38100" dir="2700000" algn="tl">
                    <a:srgbClr val="000000">
                      <a:alpha val="43137"/>
                    </a:srgbClr>
                  </a:outerShdw>
                </a:effectLst>
              </a:rPr>
            </a:br>
            <a:r>
              <a:rPr lang="es-CO" sz="2400" b="1">
                <a:effectLst>
                  <a:outerShdw blurRad="38100" dist="38100" dir="2700000" algn="tl">
                    <a:srgbClr val="000000">
                      <a:alpha val="43137"/>
                    </a:srgbClr>
                  </a:outerShdw>
                </a:effectLst>
              </a:rPr>
              <a:t>Fichas de los Proyectos</a:t>
            </a:r>
          </a:p>
        </p:txBody>
      </p:sp>
    </p:spTree>
    <p:extLst>
      <p:ext uri="{BB962C8B-B14F-4D97-AF65-F5344CB8AC3E}">
        <p14:creationId xmlns:p14="http://schemas.microsoft.com/office/powerpoint/2010/main" val="2941132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title"/>
          </p:nvPr>
        </p:nvSpPr>
        <p:spPr>
          <a:xfrm>
            <a:off x="1758891" y="369089"/>
            <a:ext cx="9105000" cy="839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03864"/>
              </a:buClr>
              <a:buSzPts val="2800"/>
              <a:buFont typeface="Helvetica Neue"/>
              <a:buNone/>
            </a:pPr>
            <a:r>
              <a:rPr lang="es-CO" sz="2800" b="1" i="0">
                <a:solidFill>
                  <a:srgbClr val="203864"/>
                </a:solidFill>
              </a:rPr>
              <a:t>RESUMEN SOLICITUD AL COMITÉ CAFAZNI DE REINCORPORACIÓN DE RECURSOS PARA EL IPSE</a:t>
            </a:r>
            <a:endParaRPr sz="2800"/>
          </a:p>
        </p:txBody>
      </p:sp>
      <p:graphicFrame>
        <p:nvGraphicFramePr>
          <p:cNvPr id="41" name="Google Shape;41;p1"/>
          <p:cNvGraphicFramePr/>
          <p:nvPr/>
        </p:nvGraphicFramePr>
        <p:xfrm>
          <a:off x="232096" y="5189612"/>
          <a:ext cx="11727775" cy="1299285"/>
        </p:xfrm>
        <a:graphic>
          <a:graphicData uri="http://schemas.openxmlformats.org/drawingml/2006/table">
            <a:tbl>
              <a:tblPr firstRow="1">
                <a:noFill/>
              </a:tblPr>
              <a:tblGrid>
                <a:gridCol w="1442900">
                  <a:extLst>
                    <a:ext uri="{9D8B030D-6E8A-4147-A177-3AD203B41FA5}">
                      <a16:colId xmlns:a16="http://schemas.microsoft.com/office/drawing/2014/main" val="20000"/>
                    </a:ext>
                  </a:extLst>
                </a:gridCol>
                <a:gridCol w="1595700">
                  <a:extLst>
                    <a:ext uri="{9D8B030D-6E8A-4147-A177-3AD203B41FA5}">
                      <a16:colId xmlns:a16="http://schemas.microsoft.com/office/drawing/2014/main" val="20001"/>
                    </a:ext>
                  </a:extLst>
                </a:gridCol>
                <a:gridCol w="1808250">
                  <a:extLst>
                    <a:ext uri="{9D8B030D-6E8A-4147-A177-3AD203B41FA5}">
                      <a16:colId xmlns:a16="http://schemas.microsoft.com/office/drawing/2014/main" val="20002"/>
                    </a:ext>
                  </a:extLst>
                </a:gridCol>
                <a:gridCol w="1808250">
                  <a:extLst>
                    <a:ext uri="{9D8B030D-6E8A-4147-A177-3AD203B41FA5}">
                      <a16:colId xmlns:a16="http://schemas.microsoft.com/office/drawing/2014/main" val="20003"/>
                    </a:ext>
                  </a:extLst>
                </a:gridCol>
                <a:gridCol w="1808250">
                  <a:extLst>
                    <a:ext uri="{9D8B030D-6E8A-4147-A177-3AD203B41FA5}">
                      <a16:colId xmlns:a16="http://schemas.microsoft.com/office/drawing/2014/main" val="20004"/>
                    </a:ext>
                  </a:extLst>
                </a:gridCol>
                <a:gridCol w="1586625">
                  <a:extLst>
                    <a:ext uri="{9D8B030D-6E8A-4147-A177-3AD203B41FA5}">
                      <a16:colId xmlns:a16="http://schemas.microsoft.com/office/drawing/2014/main" val="20005"/>
                    </a:ext>
                  </a:extLst>
                </a:gridCol>
                <a:gridCol w="1677800">
                  <a:extLst>
                    <a:ext uri="{9D8B030D-6E8A-4147-A177-3AD203B41FA5}">
                      <a16:colId xmlns:a16="http://schemas.microsoft.com/office/drawing/2014/main" val="20006"/>
                    </a:ext>
                  </a:extLst>
                </a:gridCol>
              </a:tblGrid>
              <a:tr h="100950">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CONTRATO</a:t>
                      </a: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EJECUTOR</a:t>
                      </a: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i="0" u="none" strike="noStrike" cap="none">
                          <a:solidFill>
                            <a:srgbClr val="000000"/>
                          </a:solidFill>
                          <a:latin typeface="Helvetica Neue"/>
                          <a:ea typeface="Helvetica Neue"/>
                          <a:cs typeface="Helvetica Neue"/>
                          <a:sym typeface="Helvetica Neue"/>
                        </a:rPr>
                        <a:t>FECHA RECIBO OBRA</a:t>
                      </a:r>
                      <a:endParaRPr sz="1400" b="1" i="0" u="none" strike="noStrike" cap="none">
                        <a:solidFill>
                          <a:srgbClr val="000000"/>
                        </a:solidFill>
                        <a:latin typeface="Helvetica Neue"/>
                        <a:ea typeface="Helvetica Neue"/>
                        <a:cs typeface="Helvetica Neue"/>
                        <a:sym typeface="Helvetica Neue"/>
                      </a:endParaRPr>
                    </a:p>
                  </a:txBody>
                  <a:tcPr marL="9525" marR="9525" marT="9525" marB="0" anchor="ctr"/>
                </a:tc>
                <a:tc>
                  <a:txBody>
                    <a:bodyPr/>
                    <a:lstStyle/>
                    <a:p>
                      <a:pPr marL="0" marR="0" lvl="0" indent="0" algn="ctr" rtl="0">
                        <a:lnSpc>
                          <a:spcPct val="100000"/>
                        </a:lnSpc>
                        <a:spcBef>
                          <a:spcPts val="0"/>
                        </a:spcBef>
                        <a:spcAft>
                          <a:spcPts val="0"/>
                        </a:spcAft>
                        <a:buNone/>
                        <a:defRPr sz="1400" u="none" strike="noStrike" cap="none"/>
                      </a:pPr>
                      <a:r>
                        <a:rPr lang="es-CO" sz="1400" b="1" i="0" u="none" strike="noStrike" cap="none">
                          <a:solidFill>
                            <a:srgbClr val="000000"/>
                          </a:solidFill>
                          <a:latin typeface="Helvetica Neue"/>
                          <a:ea typeface="Helvetica Neue"/>
                          <a:cs typeface="Helvetica Neue"/>
                          <a:sym typeface="Helvetica Neue"/>
                        </a:rPr>
                        <a:t>FECHA LIQUIDACIÓN CONTRATO</a:t>
                      </a:r>
                      <a:endParaRPr sz="1400" b="1" i="0" u="none" strike="noStrike" cap="none">
                        <a:solidFill>
                          <a:srgbClr val="000000"/>
                        </a:solidFill>
                        <a:latin typeface="Helvetica Neue"/>
                        <a:ea typeface="Helvetica Neue"/>
                        <a:cs typeface="Helvetica Neue"/>
                        <a:sym typeface="Helvetica Neue"/>
                      </a:endParaRPr>
                    </a:p>
                  </a:txBody>
                  <a:tcPr marL="9525" marR="9525" marT="9525" marB="0" anchor="ctr"/>
                </a:tc>
                <a:tc>
                  <a:txBody>
                    <a:bodyPr/>
                    <a:lstStyle/>
                    <a:p>
                      <a:pPr marL="0" marR="0" lvl="0" indent="0" algn="ctr" rtl="0">
                        <a:lnSpc>
                          <a:spcPct val="100000"/>
                        </a:lnSpc>
                        <a:spcBef>
                          <a:spcPts val="0"/>
                        </a:spcBef>
                        <a:spcAft>
                          <a:spcPts val="0"/>
                        </a:spcAft>
                        <a:buNone/>
                        <a:defRPr sz="1400" u="none" strike="noStrike" cap="none"/>
                      </a:pPr>
                      <a:r>
                        <a:rPr lang="es-CO" sz="1400" b="1" i="0" u="none" strike="noStrike" cap="none">
                          <a:solidFill>
                            <a:srgbClr val="000000"/>
                          </a:solidFill>
                          <a:latin typeface="Helvetica Neue"/>
                          <a:ea typeface="Helvetica Neue"/>
                          <a:cs typeface="Helvetica Neue"/>
                          <a:sym typeface="Helvetica Neue"/>
                        </a:rPr>
                        <a:t>UBICACIÓN</a:t>
                      </a:r>
                      <a:endParaRPr sz="1400" b="1" i="0" u="none" strike="noStrike" cap="none">
                        <a:solidFill>
                          <a:srgbClr val="000000"/>
                        </a:solidFill>
                        <a:latin typeface="Helvetica Neue"/>
                        <a:ea typeface="Helvetica Neue"/>
                        <a:cs typeface="Helvetica Neue"/>
                        <a:sym typeface="Helvetica Neue"/>
                      </a:endParaRPr>
                    </a:p>
                  </a:txBody>
                  <a:tcPr marL="9525" marR="9525" marT="9525" marB="0" anchor="ctr"/>
                </a:tc>
                <a:tc>
                  <a:txBody>
                    <a:bodyPr/>
                    <a:lstStyle/>
                    <a:p>
                      <a:pPr marL="0" marR="0" lvl="0" indent="0" algn="ctr" rtl="0">
                        <a:lnSpc>
                          <a:spcPct val="100000"/>
                        </a:lnSpc>
                        <a:spcBef>
                          <a:spcPts val="0"/>
                        </a:spcBef>
                        <a:spcAft>
                          <a:spcPts val="0"/>
                        </a:spcAft>
                        <a:buNone/>
                        <a:defRPr sz="1400" u="none" strike="noStrike" cap="none"/>
                      </a:pPr>
                      <a:r>
                        <a:rPr lang="es-CO" sz="1400" b="1" i="0" u="none" strike="noStrike" cap="none">
                          <a:solidFill>
                            <a:srgbClr val="000000"/>
                          </a:solidFill>
                          <a:latin typeface="Helvetica Neue"/>
                          <a:ea typeface="Helvetica Neue"/>
                          <a:cs typeface="Helvetica Neue"/>
                          <a:sym typeface="Helvetica Neue"/>
                        </a:rPr>
                        <a:t>VALOR TOTAL CONTRATO</a:t>
                      </a:r>
                      <a:endParaRPr sz="1400" b="1" i="0" u="none" strike="noStrike" cap="none">
                        <a:solidFill>
                          <a:srgbClr val="000000"/>
                        </a:solidFill>
                        <a:latin typeface="Helvetica Neue"/>
                        <a:ea typeface="Helvetica Neue"/>
                        <a:cs typeface="Helvetica Neue"/>
                        <a:sym typeface="Helvetica Neue"/>
                      </a:endParaRPr>
                    </a:p>
                  </a:txBody>
                  <a:tcPr marL="9525" marR="9525" marT="9525"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VALOR A REINTEGRAR AL IPSE</a:t>
                      </a:r>
                      <a:endParaRPr sz="1400" b="1" i="0" u="none" strike="noStrike" cap="none">
                        <a:solidFill>
                          <a:srgbClr val="000000"/>
                        </a:solidFill>
                        <a:latin typeface="Calibri"/>
                        <a:ea typeface="Calibri"/>
                        <a:cs typeface="Calibri"/>
                        <a:sym typeface="Calibri"/>
                      </a:endParaRPr>
                    </a:p>
                  </a:txBody>
                  <a:tcPr marL="4800" marR="4800" marT="4800" marB="0" anchor="ctr"/>
                </a:tc>
                <a:extLst>
                  <a:ext uri="{0D108BD9-81ED-4DB2-BD59-A6C34878D82A}">
                    <a16:rowId xmlns:a16="http://schemas.microsoft.com/office/drawing/2014/main" val="10000"/>
                  </a:ext>
                </a:extLst>
              </a:tr>
              <a:tr h="264400">
                <a:tc>
                  <a:txBody>
                    <a:bodyPr/>
                    <a:lstStyle/>
                    <a:p>
                      <a:pPr marL="0" marR="0" lvl="0" indent="0" algn="ctr" rtl="0">
                        <a:lnSpc>
                          <a:spcPct val="100000"/>
                        </a:lnSpc>
                        <a:spcBef>
                          <a:spcPts val="0"/>
                        </a:spcBef>
                        <a:spcAft>
                          <a:spcPts val="0"/>
                        </a:spcAft>
                        <a:buNone/>
                        <a:defRPr sz="1400" u="none" strike="noStrike" cap="none"/>
                      </a:pPr>
                      <a:r>
                        <a:rPr lang="es-CO" sz="1400" b="0" u="none" strike="noStrike" cap="none">
                          <a:solidFill>
                            <a:srgbClr val="000000"/>
                          </a:solidFill>
                        </a:rPr>
                        <a:t>FAZNI-GGC-597 </a:t>
                      </a:r>
                      <a:endParaRPr/>
                    </a:p>
                    <a:p>
                      <a:pPr marL="0" marR="0" lvl="0" indent="0" algn="ctr" rtl="0">
                        <a:lnSpc>
                          <a:spcPct val="100000"/>
                        </a:lnSpc>
                        <a:spcBef>
                          <a:spcPts val="0"/>
                        </a:spcBef>
                        <a:spcAft>
                          <a:spcPts val="0"/>
                        </a:spcAft>
                        <a:buNone/>
                        <a:defRPr sz="1400" u="none" strike="noStrike" cap="none"/>
                      </a:pPr>
                      <a:r>
                        <a:rPr lang="es-CO" sz="1400" b="0" u="none" strike="noStrike" cap="none">
                          <a:solidFill>
                            <a:srgbClr val="000000"/>
                          </a:solidFill>
                        </a:rPr>
                        <a:t>IPSE-098 2017</a:t>
                      </a:r>
                      <a:endParaRPr sz="1400" b="0"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0" u="none" strike="noStrike" cap="none">
                          <a:solidFill>
                            <a:srgbClr val="000000"/>
                          </a:solidFill>
                        </a:rPr>
                        <a:t>GENSA S.A. E.S.P.</a:t>
                      </a:r>
                      <a:endParaRPr sz="1400" b="0"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0" i="0" u="none" strike="noStrike" cap="none">
                          <a:solidFill>
                            <a:srgbClr val="000000"/>
                          </a:solidFill>
                          <a:latin typeface="Calibri"/>
                          <a:ea typeface="Calibri"/>
                          <a:cs typeface="Calibri"/>
                          <a:sym typeface="Calibri"/>
                        </a:rPr>
                        <a:t>19/06/2019</a:t>
                      </a:r>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0" i="0" u="none" strike="noStrike" cap="none">
                          <a:solidFill>
                            <a:srgbClr val="000000"/>
                          </a:solidFill>
                          <a:latin typeface="Calibri"/>
                          <a:ea typeface="Calibri"/>
                          <a:cs typeface="Calibri"/>
                          <a:sym typeface="Calibri"/>
                        </a:rPr>
                        <a:t>22/08/2022</a:t>
                      </a:r>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0" i="0" u="none" strike="noStrike" cap="none">
                          <a:solidFill>
                            <a:srgbClr val="000000"/>
                          </a:solidFill>
                          <a:latin typeface="Calibri"/>
                          <a:ea typeface="Calibri"/>
                          <a:cs typeface="Calibri"/>
                          <a:sym typeface="Calibri"/>
                        </a:rPr>
                        <a:t>Puerto Libertador, Córdoba</a:t>
                      </a:r>
                      <a:endParaRPr/>
                    </a:p>
                  </a:txBody>
                  <a:tcPr marL="4800" marR="4800" marT="4800" marB="0" anchor="ctr"/>
                </a:tc>
                <a:tc>
                  <a:txBody>
                    <a:bodyPr/>
                    <a:lstStyle/>
                    <a:p>
                      <a:pPr marL="0" marR="0" lvl="0" indent="0" algn="ctr" rtl="0">
                        <a:lnSpc>
                          <a:spcPct val="100000"/>
                        </a:lnSpc>
                        <a:spcBef>
                          <a:spcPts val="0"/>
                        </a:spcBef>
                        <a:spcAft>
                          <a:spcPts val="0"/>
                        </a:spcAft>
                        <a:buClr>
                          <a:schemeClr val="dk1"/>
                        </a:buClr>
                        <a:buSzPts val="1400"/>
                        <a:buFont typeface="Helvetica Neue"/>
                        <a:buNone/>
                        <a:defRPr sz="1400" u="none" strike="noStrike" cap="none"/>
                      </a:pPr>
                      <a:r>
                        <a:rPr lang="es-CO" sz="1400" b="0" i="0" u="none" strike="noStrike" cap="none">
                          <a:solidFill>
                            <a:schemeClr val="dk1"/>
                          </a:solidFill>
                          <a:latin typeface="Helvetica Neue"/>
                          <a:ea typeface="Helvetica Neue"/>
                          <a:cs typeface="Helvetica Neue"/>
                          <a:sym typeface="Helvetica Neue"/>
                        </a:rPr>
                        <a:t>$  1.841.835.932,00</a:t>
                      </a:r>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 $33.336.875,08 </a:t>
                      </a:r>
                      <a:endParaRPr sz="1400" b="1" i="0" u="none" strike="noStrike" cap="none">
                        <a:solidFill>
                          <a:srgbClr val="000000"/>
                        </a:solidFill>
                        <a:latin typeface="Calibri"/>
                        <a:ea typeface="Calibri"/>
                        <a:cs typeface="Calibri"/>
                        <a:sym typeface="Calibri"/>
                      </a:endParaRPr>
                    </a:p>
                  </a:txBody>
                  <a:tcPr marL="4800" marR="4800" marT="4800" marB="0" anchor="ctr"/>
                </a:tc>
                <a:extLst>
                  <a:ext uri="{0D108BD9-81ED-4DB2-BD59-A6C34878D82A}">
                    <a16:rowId xmlns:a16="http://schemas.microsoft.com/office/drawing/2014/main" val="10001"/>
                  </a:ext>
                </a:extLst>
              </a:tr>
              <a:tr h="174025">
                <a:tc>
                  <a:txBody>
                    <a:bodyPr/>
                    <a:lstStyle/>
                    <a:p>
                      <a:pPr marL="0" marR="0" lvl="0" indent="0" algn="l" rtl="0">
                        <a:lnSpc>
                          <a:spcPct val="100000"/>
                        </a:lnSpc>
                        <a:spcBef>
                          <a:spcPts val="0"/>
                        </a:spcBef>
                        <a:spcAft>
                          <a:spcPts val="0"/>
                        </a:spcAft>
                        <a:buNone/>
                        <a:defRPr sz="1400" u="none" strike="noStrike" cap="none"/>
                      </a:pPr>
                      <a:endParaRPr sz="1400" b="0" i="0" u="none" strike="noStrike" cap="none">
                        <a:solidFill>
                          <a:srgbClr val="000000"/>
                        </a:solidFill>
                        <a:latin typeface="Calibri"/>
                        <a:ea typeface="Calibri"/>
                        <a:cs typeface="Calibri"/>
                        <a:sym typeface="Calibri"/>
                      </a:endParaRPr>
                    </a:p>
                  </a:txBody>
                  <a:tcPr marL="4800" marR="4800" marT="4800" marB="0" anchor="b"/>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 </a:t>
                      </a: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TOTAL</a:t>
                      </a:r>
                      <a:endParaRPr sz="1400" b="1" i="0" u="none" strike="noStrike" cap="none">
                        <a:solidFill>
                          <a:srgbClr val="000000"/>
                        </a:solidFill>
                        <a:latin typeface="Calibri"/>
                        <a:ea typeface="Calibri"/>
                        <a:cs typeface="Calibri"/>
                        <a:sym typeface="Calibri"/>
                      </a:endParaRPr>
                    </a:p>
                  </a:txBody>
                  <a:tcPr marL="4800" marR="4800" marT="4800" marB="0" anchor="ctr"/>
                </a:tc>
                <a:tc>
                  <a:txBody>
                    <a:bodyPr/>
                    <a:lstStyle/>
                    <a:p>
                      <a:pPr marL="0" marR="0" lvl="0" indent="0" algn="ctr" rtl="0">
                        <a:lnSpc>
                          <a:spcPct val="100000"/>
                        </a:lnSpc>
                        <a:spcBef>
                          <a:spcPts val="0"/>
                        </a:spcBef>
                        <a:spcAft>
                          <a:spcPts val="0"/>
                        </a:spcAft>
                        <a:buNone/>
                        <a:defRPr sz="1400" u="none" strike="noStrike" cap="none"/>
                      </a:pPr>
                      <a:r>
                        <a:rPr lang="es-CO" sz="1400" b="1" u="none" strike="noStrike" cap="none">
                          <a:solidFill>
                            <a:srgbClr val="000000"/>
                          </a:solidFill>
                        </a:rPr>
                        <a:t> $33.336.875,08 </a:t>
                      </a:r>
                      <a:endParaRPr sz="1400" b="1" i="0" u="none" strike="noStrike" cap="none">
                        <a:solidFill>
                          <a:srgbClr val="000000"/>
                        </a:solidFill>
                        <a:latin typeface="Calibri"/>
                        <a:ea typeface="Calibri"/>
                        <a:cs typeface="Calibri"/>
                        <a:sym typeface="Calibri"/>
                      </a:endParaRPr>
                    </a:p>
                  </a:txBody>
                  <a:tcPr marL="4800" marR="4800" marT="4800" marB="0" anchor="ctr"/>
                </a:tc>
                <a:extLst>
                  <a:ext uri="{0D108BD9-81ED-4DB2-BD59-A6C34878D82A}">
                    <a16:rowId xmlns:a16="http://schemas.microsoft.com/office/drawing/2014/main" val="10002"/>
                  </a:ext>
                </a:extLst>
              </a:tr>
            </a:tbl>
          </a:graphicData>
        </a:graphic>
      </p:graphicFrame>
      <p:graphicFrame>
        <p:nvGraphicFramePr>
          <p:cNvPr id="42" name="Google Shape;42;p1"/>
          <p:cNvGraphicFramePr/>
          <p:nvPr/>
        </p:nvGraphicFramePr>
        <p:xfrm>
          <a:off x="2117449" y="1386449"/>
          <a:ext cx="8164275" cy="2690825"/>
        </p:xfrm>
        <a:graphic>
          <a:graphicData uri="http://schemas.openxmlformats.org/drawingml/2006/table">
            <a:tbl>
              <a:tblPr>
                <a:noFill/>
              </a:tblPr>
              <a:tblGrid>
                <a:gridCol w="3902525">
                  <a:extLst>
                    <a:ext uri="{9D8B030D-6E8A-4147-A177-3AD203B41FA5}">
                      <a16:colId xmlns:a16="http://schemas.microsoft.com/office/drawing/2014/main" val="20000"/>
                    </a:ext>
                  </a:extLst>
                </a:gridCol>
                <a:gridCol w="2130875">
                  <a:extLst>
                    <a:ext uri="{9D8B030D-6E8A-4147-A177-3AD203B41FA5}">
                      <a16:colId xmlns:a16="http://schemas.microsoft.com/office/drawing/2014/main" val="20001"/>
                    </a:ext>
                  </a:extLst>
                </a:gridCol>
                <a:gridCol w="2130875">
                  <a:extLst>
                    <a:ext uri="{9D8B030D-6E8A-4147-A177-3AD203B41FA5}">
                      <a16:colId xmlns:a16="http://schemas.microsoft.com/office/drawing/2014/main" val="20002"/>
                    </a:ext>
                  </a:extLst>
                </a:gridCol>
              </a:tblGrid>
              <a:tr h="261925">
                <a:tc>
                  <a:txBody>
                    <a:bodyPr/>
                    <a:lstStyle/>
                    <a:p>
                      <a:pPr marL="0" marR="0" lvl="0" indent="0" algn="ctr" rtl="0">
                        <a:lnSpc>
                          <a:spcPct val="100000"/>
                        </a:lnSpc>
                        <a:spcBef>
                          <a:spcPts val="0"/>
                        </a:spcBef>
                        <a:spcAft>
                          <a:spcPts val="0"/>
                        </a:spcAft>
                        <a:buClr>
                          <a:schemeClr val="lt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lt1"/>
                          </a:solidFill>
                          <a:latin typeface="Helvetica Neue"/>
                          <a:ea typeface="Helvetica Neue"/>
                          <a:cs typeface="Helvetica Neue"/>
                          <a:sym typeface="Helvetica Neue"/>
                        </a:rPr>
                        <a:t>VALOR INICIAL DEL CONTRATO</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gridSpan="2">
                  <a:txBody>
                    <a:bodyPr/>
                    <a:lstStyle/>
                    <a:p>
                      <a:pPr marL="0" marR="0" lvl="0" indent="0" algn="ctr" rtl="0">
                        <a:lnSpc>
                          <a:spcPct val="100000"/>
                        </a:lnSpc>
                        <a:spcBef>
                          <a:spcPts val="0"/>
                        </a:spcBef>
                        <a:spcAft>
                          <a:spcPts val="0"/>
                        </a:spcAft>
                        <a:buClr>
                          <a:schemeClr val="dk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dk1"/>
                          </a:solidFill>
                          <a:latin typeface="Helvetica Neue"/>
                          <a:ea typeface="Helvetica Neue"/>
                          <a:cs typeface="Helvetica Neue"/>
                          <a:sym typeface="Helvetica Neue"/>
                        </a:rPr>
                        <a:t>$ 1.895.720.000,00</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hMerge="1">
                  <a:txBody>
                    <a:bodyPr/>
                    <a:lstStyle/>
                    <a:p>
                      <a:endParaRPr lang="es-ES"/>
                    </a:p>
                  </a:txBody>
                  <a:tcPr/>
                </a:tc>
                <a:extLst>
                  <a:ext uri="{0D108BD9-81ED-4DB2-BD59-A6C34878D82A}">
                    <a16:rowId xmlns:a16="http://schemas.microsoft.com/office/drawing/2014/main" val="10000"/>
                  </a:ext>
                </a:extLst>
              </a:tr>
              <a:tr h="445300">
                <a:tc>
                  <a:txBody>
                    <a:bodyPr/>
                    <a:lstStyle/>
                    <a:p>
                      <a:pPr marL="0" marR="0" lvl="0" indent="0" algn="ctr" rtl="0">
                        <a:lnSpc>
                          <a:spcPct val="100000"/>
                        </a:lnSpc>
                        <a:spcBef>
                          <a:spcPts val="0"/>
                        </a:spcBef>
                        <a:spcAft>
                          <a:spcPts val="0"/>
                        </a:spcAft>
                        <a:buClr>
                          <a:schemeClr val="lt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lt1"/>
                          </a:solidFill>
                          <a:latin typeface="Helvetica Neue"/>
                          <a:ea typeface="Helvetica Neue"/>
                          <a:cs typeface="Helvetica Neue"/>
                          <a:sym typeface="Helvetica Neue"/>
                        </a:rPr>
                        <a:t>VALOR DEL CONTRATO MODIFICADO OTROSÌ No. 4</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gridSpan="2">
                  <a:txBody>
                    <a:bodyPr/>
                    <a:lstStyle/>
                    <a:p>
                      <a:pPr marL="0" marR="0" lvl="0" indent="0" algn="ctr" rtl="0">
                        <a:lnSpc>
                          <a:spcPct val="100000"/>
                        </a:lnSpc>
                        <a:spcBef>
                          <a:spcPts val="0"/>
                        </a:spcBef>
                        <a:spcAft>
                          <a:spcPts val="0"/>
                        </a:spcAft>
                        <a:buClr>
                          <a:schemeClr val="dk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dk1"/>
                          </a:solidFill>
                          <a:latin typeface="Helvetica Neue"/>
                          <a:ea typeface="Helvetica Neue"/>
                          <a:cs typeface="Helvetica Neue"/>
                          <a:sym typeface="Helvetica Neue"/>
                        </a:rPr>
                        <a:t>$  1.841.835.932,00</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hMerge="1">
                  <a:txBody>
                    <a:bodyPr/>
                    <a:lstStyle/>
                    <a:p>
                      <a:endParaRPr lang="es-ES"/>
                    </a:p>
                  </a:txBody>
                  <a:tcPr/>
                </a:tc>
                <a:extLst>
                  <a:ext uri="{0D108BD9-81ED-4DB2-BD59-A6C34878D82A}">
                    <a16:rowId xmlns:a16="http://schemas.microsoft.com/office/drawing/2014/main" val="10001"/>
                  </a:ext>
                </a:extLst>
              </a:tr>
              <a:tr h="445300">
                <a:tc>
                  <a:txBody>
                    <a:bodyPr/>
                    <a:lstStyle/>
                    <a:p>
                      <a:pPr marL="0" marR="0" lvl="0" indent="0" algn="ctr" rtl="0">
                        <a:lnSpc>
                          <a:spcPct val="100000"/>
                        </a:lnSpc>
                        <a:spcBef>
                          <a:spcPts val="0"/>
                        </a:spcBef>
                        <a:spcAft>
                          <a:spcPts val="0"/>
                        </a:spcAft>
                        <a:buClr>
                          <a:schemeClr val="lt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lt1"/>
                          </a:solidFill>
                          <a:latin typeface="Helvetica Neue"/>
                          <a:ea typeface="Helvetica Neue"/>
                          <a:cs typeface="Helvetica Neue"/>
                          <a:sym typeface="Helvetica Neue"/>
                        </a:rPr>
                        <a:t>DIFERENCIA ENTRE EL VALOR INICIAL Y VALOR MODIFICADO DEL CONTRATO</a:t>
                      </a:r>
                      <a:endParaRPr/>
                    </a:p>
                  </a:txBody>
                  <a:tcPr marL="91450" marR="91450" marT="45725" marB="45725" anchor="ctr">
                    <a:lnL w="9525" cap="flat" cmpd="sng">
                      <a:solidFill>
                        <a:schemeClr val="lt1"/>
                      </a:solidFill>
                      <a:prstDash val="solid"/>
                      <a:round/>
                      <a:headEnd type="none" w="sm" len="sm"/>
                      <a:tailEnd type="none" w="sm" len="sm"/>
                    </a:lnL>
                    <a:lnR w="9525" cap="flat" cmpd="sng" algn="ctr">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gridSpan="2">
                  <a:txBody>
                    <a:bodyPr/>
                    <a:lstStyle/>
                    <a:p>
                      <a:pPr marL="0" marR="0" lvl="0" indent="0" algn="ctr" rtl="0">
                        <a:lnSpc>
                          <a:spcPct val="100000"/>
                        </a:lnSpc>
                        <a:spcBef>
                          <a:spcPts val="0"/>
                        </a:spcBef>
                        <a:spcAft>
                          <a:spcPts val="0"/>
                        </a:spcAft>
                        <a:buClr>
                          <a:schemeClr val="dk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dk1"/>
                          </a:solidFill>
                          <a:latin typeface="Helvetica Neue"/>
                          <a:ea typeface="Helvetica Neue"/>
                          <a:cs typeface="Helvetica Neue"/>
                          <a:sym typeface="Helvetica Neue"/>
                        </a:rPr>
                        <a:t>$53.884.068,00</a:t>
                      </a:r>
                      <a:endParaRPr/>
                    </a:p>
                  </a:txBody>
                  <a:tcPr marL="91450" marR="91450" marT="45725" marB="45725" anchor="ctr">
                    <a:lnL w="9525" cap="flat" cmpd="sng" algn="ctr">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hMerge="1">
                  <a:txBody>
                    <a:bodyPr/>
                    <a:lstStyle/>
                    <a:p>
                      <a:endParaRPr lang="es-ES"/>
                    </a:p>
                  </a:txBody>
                  <a:tcPr/>
                </a:tc>
                <a:extLst>
                  <a:ext uri="{0D108BD9-81ED-4DB2-BD59-A6C34878D82A}">
                    <a16:rowId xmlns:a16="http://schemas.microsoft.com/office/drawing/2014/main" val="10004"/>
                  </a:ext>
                </a:extLst>
              </a:tr>
              <a:tr h="1349675">
                <a:tc>
                  <a:txBody>
                    <a:bodyPr/>
                    <a:lstStyle/>
                    <a:p>
                      <a:pPr marL="0" marR="0" lvl="0" indent="0" algn="ctr" rtl="0">
                        <a:lnSpc>
                          <a:spcPct val="100000"/>
                        </a:lnSpc>
                        <a:spcBef>
                          <a:spcPts val="0"/>
                        </a:spcBef>
                        <a:spcAft>
                          <a:spcPts val="0"/>
                        </a:spcAft>
                        <a:buClr>
                          <a:schemeClr val="lt1"/>
                        </a:buClr>
                        <a:buSzPts val="1400"/>
                        <a:buFont typeface="Helvetica Neue"/>
                        <a:buNone/>
                        <a:defRPr sz="1400" b="0" i="0" u="none" strike="noStrike" cap="none">
                          <a:solidFill>
                            <a:srgbClr val="000000"/>
                          </a:solidFill>
                          <a:latin typeface="Arial"/>
                          <a:ea typeface="Arial"/>
                          <a:cs typeface="Arial"/>
                          <a:sym typeface="Arial"/>
                        </a:defRPr>
                      </a:pPr>
                      <a:r>
                        <a:rPr lang="es-CO" sz="1400" b="1" i="0" u="none" strike="noStrike" cap="none">
                          <a:solidFill>
                            <a:schemeClr val="lt1"/>
                          </a:solidFill>
                          <a:latin typeface="Helvetica Neue"/>
                          <a:ea typeface="Helvetica Neue"/>
                          <a:cs typeface="Helvetica Neue"/>
                          <a:sym typeface="Helvetica Neue"/>
                        </a:rPr>
                        <a:t>VALOR PROPORCIONA</a:t>
                      </a:r>
                      <a:r>
                        <a:rPr lang="es-CO" b="1">
                          <a:solidFill>
                            <a:schemeClr val="lt1"/>
                          </a:solidFill>
                          <a:latin typeface="Helvetica Neue"/>
                          <a:ea typeface="Helvetica Neue"/>
                          <a:cs typeface="Helvetica Neue"/>
                          <a:sym typeface="Helvetica Neue"/>
                        </a:rPr>
                        <a:t>L</a:t>
                      </a:r>
                      <a:r>
                        <a:rPr lang="es-CO" sz="1400" b="1" i="0" u="none" strike="noStrike" cap="none">
                          <a:solidFill>
                            <a:schemeClr val="lt1"/>
                          </a:solidFill>
                          <a:latin typeface="Helvetica Neue"/>
                          <a:ea typeface="Helvetica Neue"/>
                          <a:cs typeface="Helvetica Neue"/>
                          <a:sym typeface="Helvetica Neue"/>
                        </a:rPr>
                        <a:t> CORRESPONDIENTE AL MME Y AL IPSE</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u="none" strike="noStrike" cap="none">
                          <a:solidFill>
                            <a:schemeClr val="dk1"/>
                          </a:solidFill>
                          <a:latin typeface="Helvetica Neue"/>
                          <a:ea typeface="Helvetica Neue"/>
                          <a:cs typeface="Helvetica Neue"/>
                          <a:sym typeface="Helvetica Neue"/>
                        </a:rPr>
                        <a:t> MME (38.13%) $ 20.547.192,92</a:t>
                      </a:r>
                      <a:endParaRPr sz="1800" u="none" strike="noStrike" cap="none"/>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u="none" strike="noStrike" cap="none">
                          <a:solidFill>
                            <a:srgbClr val="000000"/>
                          </a:solidFill>
                          <a:latin typeface="Helvetica Neue"/>
                          <a:ea typeface="Helvetica Neue"/>
                          <a:cs typeface="Helvetica Neue"/>
                          <a:sym typeface="Helvetica Neue"/>
                        </a:rPr>
                        <a:t>IPSE (61.87%) $ 33.336.875,08</a:t>
                      </a:r>
                      <a:endParaRPr sz="1800" u="none" strike="noStrike" cap="none"/>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5"/>
                  </a:ext>
                </a:extLst>
              </a:tr>
            </a:tbl>
          </a:graphicData>
        </a:graphic>
      </p:graphicFrame>
      <p:cxnSp>
        <p:nvCxnSpPr>
          <p:cNvPr id="43" name="Google Shape;43;p1"/>
          <p:cNvCxnSpPr/>
          <p:nvPr/>
        </p:nvCxnSpPr>
        <p:spPr>
          <a:xfrm flipH="1">
            <a:off x="7580874" y="3338605"/>
            <a:ext cx="542400" cy="255300"/>
          </a:xfrm>
          <a:prstGeom prst="straightConnector1">
            <a:avLst/>
          </a:prstGeom>
          <a:noFill/>
          <a:ln w="57150" cap="flat" cmpd="sng">
            <a:solidFill>
              <a:srgbClr val="BF9000"/>
            </a:solidFill>
            <a:prstDash val="solid"/>
            <a:miter lim="800000"/>
            <a:headEnd type="none" w="sm" len="sm"/>
            <a:tailEnd type="triangle" w="med" len="med"/>
          </a:ln>
        </p:spPr>
      </p:cxnSp>
      <p:cxnSp>
        <p:nvCxnSpPr>
          <p:cNvPr id="44" name="Google Shape;44;p1"/>
          <p:cNvCxnSpPr/>
          <p:nvPr/>
        </p:nvCxnSpPr>
        <p:spPr>
          <a:xfrm>
            <a:off x="8123274" y="3338605"/>
            <a:ext cx="606000" cy="255300"/>
          </a:xfrm>
          <a:prstGeom prst="straightConnector1">
            <a:avLst/>
          </a:prstGeom>
          <a:noFill/>
          <a:ln w="57150" cap="flat" cmpd="sng">
            <a:solidFill>
              <a:srgbClr val="BF9000"/>
            </a:solidFill>
            <a:prstDash val="solid"/>
            <a:miter lim="800000"/>
            <a:headEnd type="none" w="sm" len="sm"/>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96716" y="353951"/>
            <a:ext cx="9192126" cy="839552"/>
          </a:xfrm>
        </p:spPr>
        <p:txBody>
          <a:bodyPr>
            <a:noAutofit/>
          </a:bodyPr>
          <a:lstStyle/>
          <a:p>
            <a:pPr algn="ctr"/>
            <a:r>
              <a:rPr lang="es-MX" sz="4000" b="1" i="0">
                <a:solidFill>
                  <a:srgbClr val="203864"/>
                </a:solidFill>
                <a:cs typeface="Arial" panose="020B0604020202020204" pitchFamily="34" charset="0"/>
              </a:rPr>
              <a:t>Contrato FAZNI GGC 721 de 2019</a:t>
            </a:r>
          </a:p>
        </p:txBody>
      </p:sp>
      <p:sp>
        <p:nvSpPr>
          <p:cNvPr id="12" name="Subtítulo 2">
            <a:extLst>
              <a:ext uri="{FF2B5EF4-FFF2-40B4-BE49-F238E27FC236}">
                <a16:creationId xmlns:a16="http://schemas.microsoft.com/office/drawing/2014/main" id="{0F330B7F-564F-A4C8-2AA4-DFB16A7BE52E}"/>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13" name="AutoShape 2">
            <a:extLst>
              <a:ext uri="{FF2B5EF4-FFF2-40B4-BE49-F238E27FC236}">
                <a16:creationId xmlns:a16="http://schemas.microsoft.com/office/drawing/2014/main" id="{2A303D69-1642-E325-841C-78F41A2511F0}"/>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4" name="Título 1">
            <a:extLst>
              <a:ext uri="{FF2B5EF4-FFF2-40B4-BE49-F238E27FC236}">
                <a16:creationId xmlns:a16="http://schemas.microsoft.com/office/drawing/2014/main" id="{142037E2-7360-E457-AAD3-3EC7B6522C1D}"/>
              </a:ext>
            </a:extLst>
          </p:cNvPr>
          <p:cNvSpPr txBox="1">
            <a:spLocks/>
          </p:cNvSpPr>
          <p:nvPr/>
        </p:nvSpPr>
        <p:spPr>
          <a:xfrm>
            <a:off x="3272260" y="3479317"/>
            <a:ext cx="8351281" cy="3242158"/>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ítulo 1">
            <a:extLst>
              <a:ext uri="{FF2B5EF4-FFF2-40B4-BE49-F238E27FC236}">
                <a16:creationId xmlns:a16="http://schemas.microsoft.com/office/drawing/2014/main" id="{C9E0A76D-90E8-E2B5-DC1E-584E970CAFDF}"/>
              </a:ext>
            </a:extLst>
          </p:cNvPr>
          <p:cNvSpPr txBox="1">
            <a:spLocks/>
          </p:cNvSpPr>
          <p:nvPr/>
        </p:nvSpPr>
        <p:spPr>
          <a:xfrm>
            <a:off x="289404" y="2566523"/>
            <a:ext cx="11267628" cy="799927"/>
          </a:xfrm>
          <a:prstGeom prst="rect">
            <a:avLst/>
          </a:prstGeom>
          <a:solidFill>
            <a:schemeClr val="bg1">
              <a:lumMod val="95000"/>
            </a:schemeClr>
          </a:solidFill>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6" name="Subtítulo 2">
            <a:extLst>
              <a:ext uri="{FF2B5EF4-FFF2-40B4-BE49-F238E27FC236}">
                <a16:creationId xmlns:a16="http://schemas.microsoft.com/office/drawing/2014/main" id="{E890996C-222D-C939-99DD-12885A825D04}"/>
              </a:ext>
            </a:extLst>
          </p:cNvPr>
          <p:cNvSpPr txBox="1">
            <a:spLocks/>
          </p:cNvSpPr>
          <p:nvPr/>
        </p:nvSpPr>
        <p:spPr>
          <a:xfrm>
            <a:off x="212450" y="1192319"/>
            <a:ext cx="11421537" cy="1374203"/>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600"/>
              </a:spcBef>
              <a:buNone/>
              <a:defRPr/>
            </a:pPr>
            <a:r>
              <a:rPr kumimoji="0" lang="es-MX" sz="1600" b="0" i="0" u="none" strike="noStrike" kern="1200" cap="none" spc="0" normalizeH="0" baseline="0" noProof="0">
                <a:ln>
                  <a:noFill/>
                </a:ln>
                <a:solidFill>
                  <a:prstClr val="black"/>
                </a:solidFill>
                <a:effectLst/>
                <a:uLnTx/>
                <a:uFillTx/>
                <a:latin typeface="+mj-lt"/>
              </a:rPr>
              <a:t>Se firmó acta de inicio el </a:t>
            </a:r>
            <a:r>
              <a:rPr lang="es-MX" sz="1600" b="1">
                <a:solidFill>
                  <a:schemeClr val="accent1">
                    <a:lumMod val="50000"/>
                  </a:schemeClr>
                </a:solidFill>
                <a:latin typeface="+mj-lt"/>
              </a:rPr>
              <a:t>30 DE OCTUBRE DEL 2020 </a:t>
            </a:r>
            <a:r>
              <a:rPr kumimoji="0" lang="es-MX" sz="1600" i="0" u="none" strike="noStrike" kern="1200" cap="none" spc="0" normalizeH="0" baseline="0" noProof="0">
                <a:ln>
                  <a:noFill/>
                </a:ln>
                <a:solidFill>
                  <a:prstClr val="black"/>
                </a:solidFill>
                <a:effectLst/>
                <a:uLnTx/>
                <a:uFillTx/>
                <a:latin typeface="+mj-lt"/>
              </a:rPr>
              <a:t>entre MME y </a:t>
            </a:r>
            <a:r>
              <a:rPr lang="es-CO" sz="1600">
                <a:latin typeface="+mj-lt"/>
              </a:rPr>
              <a:t>DISPAC S.A. E.S.P. De</a:t>
            </a:r>
            <a:r>
              <a:rPr kumimoji="0" lang="es-MX" sz="1600" b="0" i="0" u="none" strike="noStrike" kern="1200" cap="none" spc="0" normalizeH="0" baseline="0" noProof="0">
                <a:ln>
                  <a:noFill/>
                </a:ln>
                <a:effectLst/>
                <a:uLnTx/>
                <a:uFillTx/>
                <a:latin typeface="+mj-lt"/>
              </a:rPr>
              <a:t> acuerdo al cronograma </a:t>
            </a:r>
            <a:r>
              <a:rPr lang="es-MX" sz="1600">
                <a:latin typeface="+mj-lt"/>
              </a:rPr>
              <a:t>del Otrosí 9. del contrato FAZNI-2020 GGC 721, la fecha de terminación de la Etapa 2 es el 1 de agosto del 2023 y se espera que en el trascurso se logre la liquidación del contrato. Por otra parte esta etapa se encuentra actualmente en finalización y la interventoría esta próxima a remitir el acta de avance del 100% de las SSFV construidas. Debido a lo anterior el cronograma se ha cumplido de acuerdo con lo esperado y se espera finalizar los contratos a tiempo.</a:t>
            </a:r>
            <a:endParaRPr lang="es-MX" sz="1600" b="1">
              <a:solidFill>
                <a:schemeClr val="accent1">
                  <a:lumMod val="50000"/>
                </a:schemeClr>
              </a:solidFill>
              <a:latin typeface="+mj-lt"/>
            </a:endParaRPr>
          </a:p>
        </p:txBody>
      </p:sp>
      <p:sp>
        <p:nvSpPr>
          <p:cNvPr id="17" name="Subtítulo 2">
            <a:extLst>
              <a:ext uri="{FF2B5EF4-FFF2-40B4-BE49-F238E27FC236}">
                <a16:creationId xmlns:a16="http://schemas.microsoft.com/office/drawing/2014/main" id="{C23137F5-36B2-75E5-C64C-62D285A18D97}"/>
              </a:ext>
            </a:extLst>
          </p:cNvPr>
          <p:cNvSpPr txBox="1">
            <a:spLocks/>
          </p:cNvSpPr>
          <p:nvPr/>
        </p:nvSpPr>
        <p:spPr>
          <a:xfrm>
            <a:off x="212450" y="2600170"/>
            <a:ext cx="11194143" cy="79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kern="1200" cap="none" spc="0" normalizeH="0" baseline="0" noProof="0">
                <a:ln>
                  <a:noFill/>
                </a:ln>
                <a:solidFill>
                  <a:srgbClr val="4472C4">
                    <a:lumMod val="50000"/>
                  </a:srgbClr>
                </a:solidFill>
                <a:effectLst/>
                <a:uLnTx/>
                <a:uFillTx/>
                <a:latin typeface="+mj-lt"/>
              </a:rPr>
              <a:t>EL AVANCE ACUMULADO </a:t>
            </a:r>
            <a:r>
              <a:rPr lang="es-MX" sz="2200" b="1">
                <a:solidFill>
                  <a:srgbClr val="4472C4">
                    <a:lumMod val="50000"/>
                  </a:srgbClr>
                </a:solidFill>
                <a:latin typeface="+mj-lt"/>
              </a:rPr>
              <a:t>DE CONTRATO A LA FECHA ES DEL 100%</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200" b="1">
                <a:solidFill>
                  <a:srgbClr val="4472C4">
                    <a:lumMod val="50000"/>
                  </a:srgbClr>
                </a:solidFill>
                <a:latin typeface="+mj-lt"/>
              </a:rPr>
              <a:t>AVANCE DE OBRA 100%</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just"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4472C4">
                  <a:lumMod val="50000"/>
                </a:srgbClr>
              </a:solidFill>
              <a:effectLst/>
              <a:uLnTx/>
              <a:uFillTx/>
              <a:latin typeface="Montserrat" pitchFamily="2" charset="77"/>
              <a:ea typeface="+mn-ea"/>
              <a:cs typeface="+mn-cs"/>
            </a:endParaRPr>
          </a:p>
        </p:txBody>
      </p:sp>
      <p:sp>
        <p:nvSpPr>
          <p:cNvPr id="18" name="Subtítulo 2">
            <a:extLst>
              <a:ext uri="{FF2B5EF4-FFF2-40B4-BE49-F238E27FC236}">
                <a16:creationId xmlns:a16="http://schemas.microsoft.com/office/drawing/2014/main" id="{AA905B9E-F3FE-A81B-B133-D8DB107DFCA0}"/>
              </a:ext>
            </a:extLst>
          </p:cNvPr>
          <p:cNvSpPr txBox="1">
            <a:spLocks/>
          </p:cNvSpPr>
          <p:nvPr/>
        </p:nvSpPr>
        <p:spPr>
          <a:xfrm>
            <a:off x="3272259" y="3457904"/>
            <a:ext cx="8399917" cy="3263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MX" sz="1400">
                <a:latin typeface="+mj-lt"/>
              </a:rPr>
              <a:t>Contrato interadministrativo para la ejecución, por parte del Contratista, de la ampliación la cobertura y satisfacción de la demanda de energía en las Zonas No Interconectadas - ZNI, mediante la instalación de soluciones solares fotovoltaicas según el Proyecto "CONSTRUCCIÓN, IMPLEMENTACIÓN Y PUESTA EN FUNCIONAMIENTO DE SOLUCIONES CON FUENTES NO CONVENCIONALES DE ENERGÍA (FNCE) CON SISTEMAS DE ENERGÍA SOLAR FOTOVOLTAICA EN LAS ZONAS NO INTERCONECTADAS (ZNI) DE LAS LOCALIDADES, SANTA ROSA, YURI, LAGUNA NIÑAL, BACHACO, MATRACA, LAGUNA MURE, PUERTO VALENCIA, GARZA MORICHAL, SABANITAS, CAÑO COLORADO, LA ESPERANZA, SANTA RITA, BERROCAL, YURIZAL, TIGRE, CARTAGENA, SEJAL, TABAQUEN, SAN JOSE, MANACAL, TONINA, NIÑAL, DANACO, PUNTA BRAVA, FRITO TSIPANAPE, CATANACUNAME, SABANITA, SANTA FE, PLAYA BLANCA, PUNTA BARBOSA, SANTA MARTA, CAPACO, BUENA VISTA, PUNTA DE ANGEL, CHAVENY, DUCUTIBAPO, CARRIZAL, CABEZÓN, GALILEA, SAN RAFAEL, PORVENIR, FRONTERA Y GUADALUPE, DEL DEPARTAMENTO DEL GUANIA" del Fondo de Apoyo Financiero para Energización de Zonas No Interconectadas - FAZNI. Dicho objeto incluye, pero no se limita, a la realización de las obligaciones indicadas para las Etapas: Previa, Instalación, Administración Operación y Mantenimiento y Devolución de la infraestructura.</a:t>
            </a:r>
          </a:p>
        </p:txBody>
      </p:sp>
      <p:sp>
        <p:nvSpPr>
          <p:cNvPr id="19" name="Flecha: a la derecha 27">
            <a:extLst>
              <a:ext uri="{FF2B5EF4-FFF2-40B4-BE49-F238E27FC236}">
                <a16:creationId xmlns:a16="http://schemas.microsoft.com/office/drawing/2014/main" id="{6572710C-1709-7564-C4B2-2FA2FC2E836A}"/>
              </a:ext>
            </a:extLst>
          </p:cNvPr>
          <p:cNvSpPr/>
          <p:nvPr/>
        </p:nvSpPr>
        <p:spPr>
          <a:xfrm>
            <a:off x="519823" y="3853003"/>
            <a:ext cx="2684771" cy="2669007"/>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Subtítulo 2">
            <a:extLst>
              <a:ext uri="{FF2B5EF4-FFF2-40B4-BE49-F238E27FC236}">
                <a16:creationId xmlns:a16="http://schemas.microsoft.com/office/drawing/2014/main" id="{3C699AD8-0F22-7BB2-E682-F4D558AF83FE}"/>
              </a:ext>
            </a:extLst>
          </p:cNvPr>
          <p:cNvSpPr txBox="1">
            <a:spLocks/>
          </p:cNvSpPr>
          <p:nvPr/>
        </p:nvSpPr>
        <p:spPr>
          <a:xfrm>
            <a:off x="558013" y="4591906"/>
            <a:ext cx="2297792" cy="129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solidFill>
                  <a:srgbClr val="4472C4">
                    <a:lumMod val="50000"/>
                  </a:srgbClr>
                </a:solidFill>
                <a:effectLst/>
                <a:uLnTx/>
                <a:uFillTx/>
                <a:latin typeface="+mj-lt"/>
              </a:rPr>
              <a:t>OBJETO DEL CONTRATO FAZNI</a:t>
            </a:r>
            <a:r>
              <a:rPr kumimoji="0" lang="es-MX" sz="2000" b="1" i="0" u="none" strike="noStrike" kern="1200" cap="none" spc="0" normalizeH="0" noProof="0">
                <a:ln>
                  <a:noFill/>
                </a:ln>
                <a:solidFill>
                  <a:srgbClr val="4472C4">
                    <a:lumMod val="50000"/>
                  </a:srgbClr>
                </a:solidFill>
                <a:effectLst/>
                <a:uLnTx/>
                <a:uFillTx/>
                <a:latin typeface="+mj-lt"/>
              </a:rPr>
              <a:t> </a:t>
            </a:r>
            <a:r>
              <a:rPr kumimoji="0" lang="es-MX" sz="2000" b="1" i="0" u="none" strike="noStrike" kern="1200" cap="none" spc="0" normalizeH="0" baseline="0" noProof="0">
                <a:ln>
                  <a:noFill/>
                </a:ln>
                <a:solidFill>
                  <a:srgbClr val="4472C4">
                    <a:lumMod val="50000"/>
                  </a:srgbClr>
                </a:solidFill>
                <a:effectLst/>
                <a:uLnTx/>
                <a:uFillTx/>
                <a:latin typeface="+mj-lt"/>
              </a:rPr>
              <a:t>GGC </a:t>
            </a:r>
            <a:r>
              <a:rPr lang="es-MX" sz="2000" b="1">
                <a:solidFill>
                  <a:srgbClr val="4472C4">
                    <a:lumMod val="50000"/>
                  </a:srgbClr>
                </a:solidFill>
                <a:latin typeface="+mj-lt"/>
              </a:rPr>
              <a:t>721</a:t>
            </a:r>
            <a:r>
              <a:rPr kumimoji="0" lang="es-MX" sz="2000" b="1" i="0" u="none" strike="noStrike" kern="1200" cap="none" spc="0" normalizeH="0" baseline="0" noProof="0">
                <a:ln>
                  <a:noFill/>
                </a:ln>
                <a:solidFill>
                  <a:srgbClr val="4472C4">
                    <a:lumMod val="50000"/>
                  </a:srgbClr>
                </a:solidFill>
                <a:effectLst/>
                <a:uLnTx/>
                <a:uFillTx/>
                <a:latin typeface="+mj-lt"/>
              </a:rPr>
              <a:t> DE 2019</a:t>
            </a:r>
          </a:p>
        </p:txBody>
      </p:sp>
      <p:sp>
        <p:nvSpPr>
          <p:cNvPr id="21" name="Marcador de número de diapositiva 1">
            <a:extLst>
              <a:ext uri="{FF2B5EF4-FFF2-40B4-BE49-F238E27FC236}">
                <a16:creationId xmlns:a16="http://schemas.microsoft.com/office/drawing/2014/main" id="{9783F1DE-C97E-8B1E-7273-74D86CCD710C}"/>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25</a:t>
            </a:fld>
            <a:endParaRPr lang="es-CO"/>
          </a:p>
        </p:txBody>
      </p:sp>
    </p:spTree>
    <p:extLst>
      <p:ext uri="{BB962C8B-B14F-4D97-AF65-F5344CB8AC3E}">
        <p14:creationId xmlns:p14="http://schemas.microsoft.com/office/powerpoint/2010/main" val="177587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7" y="605407"/>
            <a:ext cx="9512969"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721</a:t>
            </a:r>
            <a:r>
              <a:rPr lang="es-MX" sz="4000" b="1">
                <a:solidFill>
                  <a:srgbClr val="203864"/>
                </a:solidFill>
                <a:cs typeface="Arial" panose="020B0604020202020204" pitchFamily="34" charset="0"/>
              </a:rPr>
              <a:t> </a:t>
            </a:r>
            <a:r>
              <a:rPr lang="es-MX" sz="4000" b="1" i="0">
                <a:solidFill>
                  <a:srgbClr val="203864"/>
                </a:solidFill>
                <a:cs typeface="Arial" panose="020B0604020202020204" pitchFamily="34" charset="0"/>
              </a:rPr>
              <a:t>de 2019</a:t>
            </a:r>
          </a:p>
        </p:txBody>
      </p:sp>
      <p:sp>
        <p:nvSpPr>
          <p:cNvPr id="4" name="AutoShape 2">
            <a:extLst>
              <a:ext uri="{FF2B5EF4-FFF2-40B4-BE49-F238E27FC236}">
                <a16:creationId xmlns:a16="http://schemas.microsoft.com/office/drawing/2014/main" id="{DA39F526-C884-6E8A-BA59-5718D2F37F25}"/>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5" name="Tabla 4">
            <a:extLst>
              <a:ext uri="{FF2B5EF4-FFF2-40B4-BE49-F238E27FC236}">
                <a16:creationId xmlns:a16="http://schemas.microsoft.com/office/drawing/2014/main" id="{1DD609C7-2B06-CE2A-E4EC-0C5F11F7E5D5}"/>
              </a:ext>
            </a:extLst>
          </p:cNvPr>
          <p:cNvGraphicFramePr>
            <a:graphicFrameLocks noGrp="1"/>
          </p:cNvGraphicFramePr>
          <p:nvPr/>
        </p:nvGraphicFramePr>
        <p:xfrm>
          <a:off x="502508" y="1593354"/>
          <a:ext cx="11186983" cy="4659239"/>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Otrosí No 1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Julio</a:t>
                      </a:r>
                    </a:p>
                    <a:p>
                      <a:pPr algn="ctr" rtl="0" fontAlgn="ctr"/>
                      <a:r>
                        <a:rPr lang="es-CO" sz="1200" u="none" strike="noStrike" kern="1200">
                          <a:solidFill>
                            <a:schemeClr val="dk1"/>
                          </a:solidFill>
                          <a:effectLst/>
                          <a:latin typeface="+mj-lt"/>
                          <a:ea typeface="+mn-ea"/>
                          <a:cs typeface="+mn-cs"/>
                        </a:rPr>
                        <a:t> -2020</a:t>
                      </a:r>
                    </a:p>
                  </a:txBody>
                  <a:tcPr marL="3660" marR="3660" marT="3660" marB="0" anchor="ctr"/>
                </a:tc>
                <a:tc>
                  <a:txBody>
                    <a:bodyPr/>
                    <a:lstStyle/>
                    <a:p>
                      <a:pPr algn="just" rtl="0" fontAlgn="ctr"/>
                      <a:r>
                        <a:rPr lang="es-MX" sz="1200" u="none" strike="noStrike" kern="1200">
                          <a:solidFill>
                            <a:schemeClr val="dk1"/>
                          </a:solidFill>
                          <a:effectLst/>
                          <a:latin typeface="+mj-lt"/>
                          <a:ea typeface="+mn-ea"/>
                          <a:cs typeface="+mn-cs"/>
                        </a:rPr>
                        <a:t>Por medio de comunicación del 11 de marzo de 2020, remitida por DISPAC, solicitaron modificar todas las clausulas concordantes respecto de la subcuenta del Encargo Fiduciario.</a:t>
                      </a:r>
                    </a:p>
                  </a:txBody>
                  <a:tcPr marL="3660" marR="3660" marT="3660" marB="0" anchor="ctr"/>
                </a:tc>
                <a:tc>
                  <a:txBody>
                    <a:bodyPr/>
                    <a:lstStyle/>
                    <a:p>
                      <a:pPr algn="ctr" rtl="0" fontAlgn="ctr"/>
                      <a:r>
                        <a:rPr lang="es-MX" sz="1200" u="none" strike="noStrike">
                          <a:effectLst/>
                          <a:latin typeface="+mj-lt"/>
                        </a:rPr>
                        <a:t>Se modificó Los numerales 2.3 - “Acta de inicio del contrato” 3.5 - "Perfeccionamiento e Inicio de Ejecución del Contrato", 6.1 - "Encargo Fiduciario" y 6.2 - "pago al Encargo Fiduciario" del Contrato FAZNI GGC No. 721 de 2019.</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2319807756"/>
                  </a:ext>
                </a:extLst>
              </a:tr>
              <a:tr h="1709524">
                <a:tc>
                  <a:txBody>
                    <a:bodyPr/>
                    <a:lstStyle/>
                    <a:p>
                      <a:pPr algn="ctr" rtl="0" fontAlgn="ctr"/>
                      <a:r>
                        <a:rPr lang="es-CO" sz="1200" u="none" strike="noStrike">
                          <a:effectLst/>
                          <a:latin typeface="+mj-lt"/>
                        </a:rPr>
                        <a:t>Otrosí No 2</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Septiembre </a:t>
                      </a:r>
                    </a:p>
                    <a:p>
                      <a:pPr algn="ctr" rtl="0" fontAlgn="ctr"/>
                      <a:r>
                        <a:rPr lang="es-CO" sz="1200" u="none" strike="noStrike">
                          <a:effectLst/>
                          <a:latin typeface="+mj-lt"/>
                        </a:rPr>
                        <a:t> -2020</a:t>
                      </a: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MX" sz="1200" u="none" strike="noStrike" kern="1200">
                          <a:solidFill>
                            <a:schemeClr val="dk1"/>
                          </a:solidFill>
                          <a:effectLst/>
                          <a:latin typeface="+mj-lt"/>
                          <a:ea typeface="+mn-ea"/>
                          <a:cs typeface="+mn-cs"/>
                        </a:rPr>
                        <a:t>Por medio de comunicación del 7 de septiembre de 2020, remitida por DISPAC, acepto las modificaciones solicitadas y posteriormente, mediante el memorando No. 3-2020-013326 del 9 de septiembre de 2020 se remitió la respectiva justificación al área de GGC.</a:t>
                      </a:r>
                    </a:p>
                  </a:txBody>
                  <a:tcPr marL="3660" marR="3660" marT="3660" marB="0" anchor="ctr"/>
                </a:tc>
                <a:tc>
                  <a:txBody>
                    <a:bodyPr/>
                    <a:lstStyle/>
                    <a:p>
                      <a:pPr algn="ctr" rtl="0" fontAlgn="ctr"/>
                      <a:r>
                        <a:rPr lang="es-MX" sz="1200" b="0" i="0" u="none" strike="noStrike">
                          <a:solidFill>
                            <a:srgbClr val="000000"/>
                          </a:solidFill>
                          <a:effectLst/>
                          <a:latin typeface="+mj-lt"/>
                        </a:rPr>
                        <a:t>Se suprimió el numeral 4.8</a:t>
                      </a:r>
                    </a:p>
                    <a:p>
                      <a:pPr algn="ctr" rtl="0" fontAlgn="ctr"/>
                      <a:r>
                        <a:rPr lang="es-MX" sz="1200" b="0" i="0" u="none" strike="noStrike">
                          <a:solidFill>
                            <a:srgbClr val="000000"/>
                          </a:solidFill>
                          <a:effectLst/>
                          <a:latin typeface="+mj-lt"/>
                        </a:rPr>
                        <a:t>Se modifico el CAPITULO IV, numeral 4.1, 4.2, 4.3, 4.4, 4.5, 4.6, 4.7, 4.9 y 10</a:t>
                      </a:r>
                    </a:p>
                    <a:p>
                      <a:pPr algn="ctr" rtl="0" fontAlgn="ctr"/>
                      <a:r>
                        <a:rPr lang="es-MX" sz="1200" b="0" i="0" u="none" strike="noStrike">
                          <a:solidFill>
                            <a:srgbClr val="000000"/>
                          </a:solidFill>
                          <a:effectLst/>
                          <a:latin typeface="+mj-lt"/>
                        </a:rPr>
                        <a:t>Se incluyo el numeral 3.2.1 y un parágrafo en el 3.5</a:t>
                      </a:r>
                    </a:p>
                    <a:p>
                      <a:pPr algn="ctr" rtl="0" fontAlgn="ctr"/>
                      <a:r>
                        <a:rPr lang="es-MX" sz="1200" b="0" i="0" u="none" strike="noStrike">
                          <a:solidFill>
                            <a:srgbClr val="000000"/>
                          </a:solidFill>
                          <a:effectLst/>
                          <a:latin typeface="+mj-lt"/>
                        </a:rPr>
                        <a:t>Se modifico el literal e del numeral 5.2 y se suprimieron los numerales 6.2 y 6.3</a:t>
                      </a:r>
                    </a:p>
                    <a:p>
                      <a:pPr algn="ctr" rtl="0" fontAlgn="ctr"/>
                      <a:r>
                        <a:rPr lang="es-MX" sz="1200" b="0" i="0" u="none" strike="noStrike">
                          <a:solidFill>
                            <a:srgbClr val="000000"/>
                          </a:solidFill>
                          <a:effectLst/>
                          <a:latin typeface="+mj-lt"/>
                        </a:rPr>
                        <a:t>Se modifico el CAPITULO VI</a:t>
                      </a:r>
                    </a:p>
                    <a:p>
                      <a:pPr algn="ctr" rtl="0" fontAlgn="ctr"/>
                      <a:r>
                        <a:rPr lang="es-MX" sz="1200" b="0" i="0" u="none" strike="noStrike">
                          <a:solidFill>
                            <a:srgbClr val="000000"/>
                          </a:solidFill>
                          <a:effectLst/>
                          <a:latin typeface="+mj-lt"/>
                        </a:rPr>
                        <a:t>Se modifico los literales c y d del numeral 8.8</a:t>
                      </a:r>
                    </a:p>
                    <a:p>
                      <a:pPr algn="ctr" rtl="0" fontAlgn="ctr"/>
                      <a:r>
                        <a:rPr lang="es-MX" sz="1200" b="0" i="0" u="none" strike="noStrike">
                          <a:solidFill>
                            <a:srgbClr val="000000"/>
                          </a:solidFill>
                          <a:effectLst/>
                          <a:latin typeface="+mj-lt"/>
                        </a:rPr>
                        <a:t>Se adiciono el numeral 20.9.1 al CAPITULO XX</a:t>
                      </a:r>
                    </a:p>
                    <a:p>
                      <a:pPr algn="ctr" rtl="0" fontAlgn="ctr"/>
                      <a:r>
                        <a:rPr lang="es-MX" sz="1200" b="0" i="0" u="none" strike="noStrike">
                          <a:solidFill>
                            <a:srgbClr val="000000"/>
                          </a:solidFill>
                          <a:effectLst/>
                          <a:latin typeface="+mj-lt"/>
                        </a:rPr>
                        <a:t>Se modifico el cronograma  </a:t>
                      </a:r>
                    </a:p>
                  </a:txBody>
                  <a:tcPr marL="3660" marR="3660" marT="3660" marB="0" anchor="ctr"/>
                </a:tc>
                <a:extLst>
                  <a:ext uri="{0D108BD9-81ED-4DB2-BD59-A6C34878D82A}">
                    <a16:rowId xmlns:a16="http://schemas.microsoft.com/office/drawing/2014/main" val="3538608461"/>
                  </a:ext>
                </a:extLst>
              </a:tr>
              <a:tr h="922789">
                <a:tc>
                  <a:txBody>
                    <a:bodyPr/>
                    <a:lstStyle/>
                    <a:p>
                      <a:pPr algn="ctr" rtl="0" fontAlgn="ctr"/>
                      <a:r>
                        <a:rPr lang="es-CO" sz="1200" b="1" i="0" u="none" strike="noStrike">
                          <a:solidFill>
                            <a:srgbClr val="FFFFFF"/>
                          </a:solidFill>
                          <a:effectLst/>
                          <a:latin typeface="+mj-lt"/>
                        </a:rPr>
                        <a:t>Otrosí No 3</a:t>
                      </a:r>
                    </a:p>
                  </a:txBody>
                  <a:tcPr marL="3660" marR="3660" marT="3660" marB="0" anchor="ctr"/>
                </a:tc>
                <a:tc>
                  <a:txBody>
                    <a:bodyPr/>
                    <a:lstStyle/>
                    <a:p>
                      <a:pPr algn="ctr" rtl="0" fontAlgn="ctr"/>
                      <a:r>
                        <a:rPr lang="es-CO" sz="1200" b="0" i="0" u="none" strike="noStrike">
                          <a:solidFill>
                            <a:srgbClr val="000000"/>
                          </a:solidFill>
                          <a:effectLst/>
                          <a:latin typeface="+mj-lt"/>
                        </a:rPr>
                        <a:t>Octubre</a:t>
                      </a:r>
                    </a:p>
                    <a:p>
                      <a:pPr algn="ctr" rtl="0" fontAlgn="ctr"/>
                      <a:r>
                        <a:rPr lang="es-CO" sz="1200" b="0" i="0" u="none" strike="noStrike">
                          <a:solidFill>
                            <a:srgbClr val="000000"/>
                          </a:solidFill>
                          <a:effectLst/>
                          <a:latin typeface="+mj-lt"/>
                        </a:rPr>
                        <a:t>-2022</a:t>
                      </a:r>
                    </a:p>
                  </a:txBody>
                  <a:tcPr marL="3660" marR="3660" marT="3660"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MX" sz="1200" u="none" strike="noStrike" kern="1200">
                          <a:solidFill>
                            <a:schemeClr val="dk1"/>
                          </a:solidFill>
                          <a:effectLst/>
                          <a:latin typeface="+mj-lt"/>
                          <a:ea typeface="+mn-ea"/>
                          <a:cs typeface="+mn-cs"/>
                        </a:rPr>
                        <a:t>Por medio de  correo electrónico del 22 de octubre de 2020, remitido por DISPAC, acepto las modificaciones solicitadas y posteriormente, mediante el memorando No. 3-2020-015440 del 19 de octubre de 2020 se remitió la respectiva justificación al área de GGC.</a:t>
                      </a:r>
                    </a:p>
                    <a:p>
                      <a:pPr algn="just" rtl="0" fontAlgn="ctr"/>
                      <a:endParaRPr lang="es-MX" sz="1200" b="0" i="0" u="none" strike="noStrike">
                        <a:solidFill>
                          <a:srgbClr val="000000"/>
                        </a:solidFill>
                        <a:effectLst/>
                        <a:latin typeface="+mj-lt"/>
                      </a:endParaRPr>
                    </a:p>
                  </a:txBody>
                  <a:tcPr marL="3660" marR="3660" marT="3660" marB="0" anchor="ctr"/>
                </a:tc>
                <a:tc>
                  <a:txBody>
                    <a:bodyPr/>
                    <a:lstStyle/>
                    <a:p>
                      <a:pPr algn="ctr" rtl="0" fontAlgn="ctr"/>
                      <a:r>
                        <a:rPr lang="es-MX" sz="1200" b="0" i="0" u="none" strike="noStrike">
                          <a:solidFill>
                            <a:srgbClr val="000000"/>
                          </a:solidFill>
                          <a:effectLst/>
                          <a:latin typeface="+mj-lt"/>
                        </a:rPr>
                        <a:t>Se modifico el literal m del numeral 13.3 del capitulo XIII</a:t>
                      </a:r>
                    </a:p>
                    <a:p>
                      <a:pPr marL="228600" indent="-228600" algn="ctr" rtl="0" fontAlgn="ctr">
                        <a:buAutoNum type="alphaLcParenR" startAt="2"/>
                      </a:pPr>
                      <a:r>
                        <a:rPr lang="es-MX" sz="1200" b="0" i="0" u="none" strike="noStrike">
                          <a:solidFill>
                            <a:srgbClr val="000000"/>
                          </a:solidFill>
                          <a:effectLst/>
                          <a:latin typeface="+mj-lt"/>
                        </a:rPr>
                        <a:t>Se modificó los </a:t>
                      </a:r>
                      <a:r>
                        <a:rPr lang="es-MX" sz="1200" b="0" i="0" u="none" strike="noStrike" err="1">
                          <a:solidFill>
                            <a:srgbClr val="000000"/>
                          </a:solidFill>
                          <a:effectLst/>
                          <a:latin typeface="+mj-lt"/>
                        </a:rPr>
                        <a:t>subnumerales</a:t>
                      </a:r>
                      <a:r>
                        <a:rPr lang="es-MX" sz="1200" b="0" i="0" u="none" strike="noStrike">
                          <a:solidFill>
                            <a:srgbClr val="000000"/>
                          </a:solidFill>
                          <a:effectLst/>
                          <a:latin typeface="+mj-lt"/>
                        </a:rPr>
                        <a:t> (i) y (</a:t>
                      </a:r>
                      <a:r>
                        <a:rPr lang="es-MX" sz="1200" b="0" i="0" u="none" strike="noStrike" err="1">
                          <a:solidFill>
                            <a:srgbClr val="000000"/>
                          </a:solidFill>
                          <a:effectLst/>
                          <a:latin typeface="+mj-lt"/>
                        </a:rPr>
                        <a:t>ii</a:t>
                      </a:r>
                      <a:r>
                        <a:rPr lang="es-MX" sz="1200" b="0" i="0" u="none" strike="noStrike">
                          <a:solidFill>
                            <a:srgbClr val="000000"/>
                          </a:solidFill>
                          <a:effectLst/>
                          <a:latin typeface="+mj-lt"/>
                        </a:rPr>
                        <a:t>) del literal (b) del numeral 13.5 del CAPITULO XIII </a:t>
                      </a:r>
                    </a:p>
                    <a:p>
                      <a:pPr marL="0" indent="0" algn="ctr" rtl="0" fontAlgn="ctr">
                        <a:buNone/>
                      </a:pPr>
                      <a:r>
                        <a:rPr lang="es-MX" sz="1200" b="0" i="0" u="none" strike="noStrike">
                          <a:solidFill>
                            <a:srgbClr val="000000"/>
                          </a:solidFill>
                          <a:effectLst/>
                          <a:latin typeface="+mj-lt"/>
                        </a:rPr>
                        <a:t>Se modificó los </a:t>
                      </a:r>
                      <a:r>
                        <a:rPr lang="es-MX" sz="1200" b="0" i="0" u="none" strike="noStrike" err="1">
                          <a:solidFill>
                            <a:srgbClr val="000000"/>
                          </a:solidFill>
                          <a:effectLst/>
                          <a:latin typeface="+mj-lt"/>
                        </a:rPr>
                        <a:t>subnumerales</a:t>
                      </a:r>
                      <a:r>
                        <a:rPr lang="es-MX" sz="1200" b="0" i="0" u="none" strike="noStrike">
                          <a:solidFill>
                            <a:srgbClr val="000000"/>
                          </a:solidFill>
                          <a:effectLst/>
                          <a:latin typeface="+mj-lt"/>
                        </a:rPr>
                        <a:t> (i) y (</a:t>
                      </a:r>
                      <a:r>
                        <a:rPr lang="es-MX" sz="1200" b="0" i="0" u="none" strike="noStrike" err="1">
                          <a:solidFill>
                            <a:srgbClr val="000000"/>
                          </a:solidFill>
                          <a:effectLst/>
                          <a:latin typeface="+mj-lt"/>
                        </a:rPr>
                        <a:t>iii</a:t>
                      </a:r>
                      <a:r>
                        <a:rPr lang="es-MX" sz="1200" b="0" i="0" u="none" strike="noStrike">
                          <a:solidFill>
                            <a:srgbClr val="000000"/>
                          </a:solidFill>
                          <a:effectLst/>
                          <a:latin typeface="+mj-lt"/>
                        </a:rPr>
                        <a:t>) del literal (a) del numeral 13.6 del Capítulo XIII </a:t>
                      </a:r>
                    </a:p>
                    <a:p>
                      <a:pPr algn="ctr" rtl="0" fontAlgn="ct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104354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7" y="605407"/>
            <a:ext cx="9512969"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721</a:t>
            </a:r>
            <a:r>
              <a:rPr lang="es-MX" sz="4000" b="1">
                <a:solidFill>
                  <a:srgbClr val="203864"/>
                </a:solidFill>
                <a:cs typeface="Arial" panose="020B0604020202020204" pitchFamily="34" charset="0"/>
              </a:rPr>
              <a:t> </a:t>
            </a:r>
            <a:r>
              <a:rPr lang="es-MX" sz="4000" b="1" i="0">
                <a:solidFill>
                  <a:srgbClr val="203864"/>
                </a:solidFill>
                <a:cs typeface="Arial" panose="020B0604020202020204" pitchFamily="34" charset="0"/>
              </a:rPr>
              <a:t>de 2019</a:t>
            </a:r>
          </a:p>
        </p:txBody>
      </p:sp>
      <p:graphicFrame>
        <p:nvGraphicFramePr>
          <p:cNvPr id="2" name="Tabla 1">
            <a:extLst>
              <a:ext uri="{FF2B5EF4-FFF2-40B4-BE49-F238E27FC236}">
                <a16:creationId xmlns:a16="http://schemas.microsoft.com/office/drawing/2014/main" id="{674BFCB5-6182-8F9E-A351-DFA555643B2E}"/>
              </a:ext>
            </a:extLst>
          </p:cNvPr>
          <p:cNvGraphicFramePr>
            <a:graphicFrameLocks noGrp="1"/>
          </p:cNvGraphicFramePr>
          <p:nvPr/>
        </p:nvGraphicFramePr>
        <p:xfrm>
          <a:off x="502508" y="1849034"/>
          <a:ext cx="11186983" cy="4106336"/>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Otrosí No 4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Agosto</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algn="just" rtl="0" fontAlgn="ctr"/>
                      <a:r>
                        <a:rPr lang="es-MX" sz="1200" u="none" strike="noStrike" kern="1200">
                          <a:solidFill>
                            <a:schemeClr val="dk1"/>
                          </a:solidFill>
                          <a:effectLst/>
                          <a:latin typeface="+mj-lt"/>
                          <a:ea typeface="+mn-ea"/>
                          <a:cs typeface="+mn-cs"/>
                        </a:rPr>
                        <a:t>Por medio de comunicación No. 20216000036701 del 31 de mayo de 2021, DISPAC solicita reprogramar actividades con el fin de incluir la actividad de de Acta de terminación de la Instalación y Acta de recibo de infraestructura y entrega de inventarios.</a:t>
                      </a:r>
                    </a:p>
                  </a:txBody>
                  <a:tcPr marL="3660" marR="3660" marT="3660" marB="0" anchor="ctr"/>
                </a:tc>
                <a:tc>
                  <a:txBody>
                    <a:bodyPr/>
                    <a:lstStyle/>
                    <a:p>
                      <a:pPr algn="ctr" rtl="0" fontAlgn="ctr"/>
                      <a:r>
                        <a:rPr lang="es-MX" sz="1200" u="none" strike="noStrike">
                          <a:effectLst/>
                          <a:latin typeface="+mj-lt"/>
                        </a:rPr>
                        <a:t>Se modifico el numeral 3,7 plazo del contrato en el cual se incluye 4 meses para suscribir el acta de terminación de la instalación y el acta de infraestructura y entrega de inventarios</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2319807756"/>
                  </a:ext>
                </a:extLst>
              </a:tr>
              <a:tr h="1640588">
                <a:tc>
                  <a:txBody>
                    <a:bodyPr/>
                    <a:lstStyle/>
                    <a:p>
                      <a:pPr algn="ctr" rtl="0" fontAlgn="ctr"/>
                      <a:r>
                        <a:rPr lang="es-CO" sz="1200" u="none" strike="noStrike">
                          <a:effectLst/>
                          <a:latin typeface="+mj-lt"/>
                        </a:rPr>
                        <a:t>Otrosí No 5</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Diciembre </a:t>
                      </a:r>
                    </a:p>
                    <a:p>
                      <a:pPr algn="ctr" rtl="0" fontAlgn="ctr"/>
                      <a:r>
                        <a:rPr lang="es-CO" sz="1200" u="none" strike="noStrike">
                          <a:effectLst/>
                          <a:latin typeface="+mj-lt"/>
                        </a:rPr>
                        <a:t> -2021</a:t>
                      </a: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MX" sz="1200" b="0" i="0" u="none" strike="noStrike">
                          <a:solidFill>
                            <a:srgbClr val="000000"/>
                          </a:solidFill>
                          <a:effectLst/>
                          <a:latin typeface="+mj-lt"/>
                        </a:rPr>
                        <a:t>Se considera necesario la aplicación en el presente contrato del procedimiento de tesorería denominado “orden de pago valor liquido cero”, puesto que esta figura permitirá que el Ministerio de Minas y  Energía  gire  los  recursos  de  la  vigencia  2020  al  encargo  fiduciario  a  través  de  la Dirección General de Crédito Público y Tesoro Nacional-DGCPTN-una vez se cumpla los hitos de avance de obra requeridos para dichos pagos</a:t>
                      </a:r>
                    </a:p>
                  </a:txBody>
                  <a:tcPr marL="3660" marR="3660" marT="3660" marB="0" anchor="ctr"/>
                </a:tc>
                <a:tc>
                  <a:txBody>
                    <a:bodyPr/>
                    <a:lstStyle/>
                    <a:p>
                      <a:pPr algn="ctr" rtl="0" fontAlgn="ctr"/>
                      <a:r>
                        <a:rPr lang="es-MX" sz="1200" b="0" i="0" u="none" strike="noStrike">
                          <a:solidFill>
                            <a:srgbClr val="000000"/>
                          </a:solidFill>
                          <a:effectLst/>
                          <a:latin typeface="+mj-lt"/>
                        </a:rPr>
                        <a:t>Se modificó la cláusula primera del contrato en la cual se incluye la figura de valor liquido cero relacionado a la vigencia 2020.</a:t>
                      </a:r>
                    </a:p>
                  </a:txBody>
                  <a:tcPr marL="3660" marR="3660" marT="3660" marB="0" anchor="ctr"/>
                </a:tc>
                <a:extLst>
                  <a:ext uri="{0D108BD9-81ED-4DB2-BD59-A6C34878D82A}">
                    <a16:rowId xmlns:a16="http://schemas.microsoft.com/office/drawing/2014/main" val="3538608461"/>
                  </a:ext>
                </a:extLst>
              </a:tr>
              <a:tr h="922789">
                <a:tc>
                  <a:txBody>
                    <a:bodyPr/>
                    <a:lstStyle/>
                    <a:p>
                      <a:pPr algn="ctr" rtl="0" fontAlgn="ctr"/>
                      <a:r>
                        <a:rPr lang="es-CO" sz="1200" b="1" i="0" u="none" strike="noStrike">
                          <a:solidFill>
                            <a:srgbClr val="FFFFFF"/>
                          </a:solidFill>
                          <a:effectLst/>
                          <a:latin typeface="+mj-lt"/>
                        </a:rPr>
                        <a:t>Otrosí No 6</a:t>
                      </a:r>
                    </a:p>
                  </a:txBody>
                  <a:tcPr marL="3660" marR="3660" marT="3660" marB="0" anchor="ctr"/>
                </a:tc>
                <a:tc>
                  <a:txBody>
                    <a:bodyPr/>
                    <a:lstStyle/>
                    <a:p>
                      <a:pPr algn="ctr" rtl="0" fontAlgn="ctr"/>
                      <a:r>
                        <a:rPr lang="es-CO" sz="1200" b="0" i="0" u="none" strike="noStrike">
                          <a:solidFill>
                            <a:srgbClr val="000000"/>
                          </a:solidFill>
                          <a:effectLst/>
                          <a:latin typeface="+mj-lt"/>
                        </a:rPr>
                        <a:t>Junio</a:t>
                      </a:r>
                    </a:p>
                    <a:p>
                      <a:pPr algn="ctr" rtl="0" fontAlgn="ctr"/>
                      <a:r>
                        <a:rPr lang="es-CO" sz="1200" b="0" i="0" u="none" strike="noStrike">
                          <a:solidFill>
                            <a:srgbClr val="000000"/>
                          </a:solidFill>
                          <a:effectLst/>
                          <a:latin typeface="+mj-lt"/>
                        </a:rPr>
                        <a:t>-2022</a:t>
                      </a:r>
                    </a:p>
                  </a:txBody>
                  <a:tcPr marL="3660" marR="3660" marT="3660" marB="0" anchor="ctr"/>
                </a:tc>
                <a:tc>
                  <a:txBody>
                    <a:bodyPr/>
                    <a:lstStyle/>
                    <a:p>
                      <a:pPr algn="just" rtl="0" fontAlgn="ctr"/>
                      <a:r>
                        <a:rPr lang="es-MX" sz="1200" b="0" i="0" u="none" strike="noStrike">
                          <a:solidFill>
                            <a:srgbClr val="000000"/>
                          </a:solidFill>
                          <a:effectLst/>
                          <a:latin typeface="+mj-lt"/>
                        </a:rPr>
                        <a:t>Que mediante Memorando No. 3-2022-015579de 22 de </a:t>
                      </a:r>
                      <a:r>
                        <a:rPr lang="es-MX" sz="1200" b="0" i="0" u="none" strike="noStrike" err="1">
                          <a:solidFill>
                            <a:srgbClr val="000000"/>
                          </a:solidFill>
                          <a:effectLst/>
                          <a:latin typeface="+mj-lt"/>
                        </a:rPr>
                        <a:t>juniode</a:t>
                      </a:r>
                      <a:r>
                        <a:rPr lang="es-MX" sz="1200" b="0" i="0" u="none" strike="noStrike">
                          <a:solidFill>
                            <a:srgbClr val="000000"/>
                          </a:solidFill>
                          <a:effectLst/>
                          <a:latin typeface="+mj-lt"/>
                        </a:rPr>
                        <a:t> 2022, el Director de Energía  Eléctrica,  en  su  condición  de  Supervisor,  solicitó actualizar  el  cronograma conforme al acta de suspensión del contrato FAZNI GGC 721 de 2019.</a:t>
                      </a:r>
                    </a:p>
                  </a:txBody>
                  <a:tcPr marL="3660" marR="3660" marT="3660" marB="0" anchor="ctr"/>
                </a:tc>
                <a:tc>
                  <a:txBody>
                    <a:bodyPr/>
                    <a:lstStyle/>
                    <a:p>
                      <a:pPr algn="ctr" rtl="0" fontAlgn="ctr"/>
                      <a:r>
                        <a:rPr lang="es-MX" sz="1200" b="0" i="0" u="none" strike="noStrike">
                          <a:solidFill>
                            <a:srgbClr val="000000"/>
                          </a:solidFill>
                          <a:effectLst/>
                          <a:latin typeface="+mj-lt"/>
                        </a:rPr>
                        <a:t>Se realiza la actualización del cronograma del contrato de acuerdo con la suspensión de 30 días.</a:t>
                      </a: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561695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7" y="605407"/>
            <a:ext cx="9512969"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721</a:t>
            </a:r>
            <a:r>
              <a:rPr lang="es-MX" sz="4000" b="1">
                <a:solidFill>
                  <a:srgbClr val="203864"/>
                </a:solidFill>
                <a:cs typeface="Arial" panose="020B0604020202020204" pitchFamily="34" charset="0"/>
              </a:rPr>
              <a:t> </a:t>
            </a:r>
            <a:r>
              <a:rPr lang="es-MX" sz="4000" b="1" i="0">
                <a:solidFill>
                  <a:srgbClr val="203864"/>
                </a:solidFill>
                <a:cs typeface="Arial" panose="020B0604020202020204" pitchFamily="34" charset="0"/>
              </a:rPr>
              <a:t>de 2019</a:t>
            </a:r>
          </a:p>
        </p:txBody>
      </p:sp>
      <p:graphicFrame>
        <p:nvGraphicFramePr>
          <p:cNvPr id="3" name="Tabla 2">
            <a:extLst>
              <a:ext uri="{FF2B5EF4-FFF2-40B4-BE49-F238E27FC236}">
                <a16:creationId xmlns:a16="http://schemas.microsoft.com/office/drawing/2014/main" id="{12CC3285-2D60-F0D5-B489-A810D8E12A5B}"/>
              </a:ext>
            </a:extLst>
          </p:cNvPr>
          <p:cNvGraphicFramePr>
            <a:graphicFrameLocks noGrp="1"/>
          </p:cNvGraphicFramePr>
          <p:nvPr/>
        </p:nvGraphicFramePr>
        <p:xfrm>
          <a:off x="502508" y="1444959"/>
          <a:ext cx="11186983" cy="5009600"/>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Otrosí No 7</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Agosto</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algn="just" rtl="0" fontAlgn="ctr"/>
                      <a:r>
                        <a:rPr lang="es-MX" sz="1200" u="none" strike="noStrike" kern="1200">
                          <a:solidFill>
                            <a:schemeClr val="dk1"/>
                          </a:solidFill>
                          <a:effectLst/>
                          <a:latin typeface="+mj-lt"/>
                          <a:ea typeface="+mn-ea"/>
                          <a:cs typeface="+mn-cs"/>
                        </a:rPr>
                        <a:t>Debido a la expiración de la vigencia 2020 del contrato FAZNI GGC 721 de 2019 actualmente se tiene una afectación económica para el desarrollo de la etapa de instalación, por tal motivo el contratista DISPAC S.A. solicita dividir los hitos de pago c y d del “Capitulo IV Aspectos Económicos” relacionados al avance del contrato del 80% y 100% de las SSFV en cuatro (4) hitos correspondientes al 70%, 80%, 90% y 100% de las SSFV </a:t>
                      </a:r>
                    </a:p>
                  </a:txBody>
                  <a:tcPr marL="3660" marR="3660" marT="3660" marB="0" anchor="ctr"/>
                </a:tc>
                <a:tc>
                  <a:txBody>
                    <a:bodyPr/>
                    <a:lstStyle/>
                    <a:p>
                      <a:pPr algn="ctr" rtl="0" fontAlgn="ctr"/>
                      <a:r>
                        <a:rPr lang="es-MX" sz="1200" u="none" strike="noStrike">
                          <a:effectLst/>
                          <a:latin typeface="+mj-lt"/>
                        </a:rPr>
                        <a:t>Se realiza modificación de hitos de pago c, d, e y f de la cláusula primera modificar.</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2319807756"/>
                  </a:ext>
                </a:extLst>
              </a:tr>
              <a:tr h="1640588">
                <a:tc>
                  <a:txBody>
                    <a:bodyPr/>
                    <a:lstStyle/>
                    <a:p>
                      <a:pPr algn="ctr" rtl="0" fontAlgn="ctr"/>
                      <a:r>
                        <a:rPr lang="es-CO" sz="1200" u="none" strike="noStrike">
                          <a:effectLst/>
                          <a:latin typeface="+mj-lt"/>
                        </a:rPr>
                        <a:t>Otrosí No 8</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Diciembre </a:t>
                      </a:r>
                    </a:p>
                    <a:p>
                      <a:pPr algn="ctr" rtl="0" fontAlgn="ctr"/>
                      <a:r>
                        <a:rPr lang="es-CO" sz="1200" u="none" strike="noStrike">
                          <a:effectLst/>
                          <a:latin typeface="+mj-lt"/>
                        </a:rPr>
                        <a:t> -2021</a:t>
                      </a: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MX" sz="1200" b="0" i="0" u="none" strike="noStrike">
                          <a:solidFill>
                            <a:srgbClr val="000000"/>
                          </a:solidFill>
                          <a:effectLst/>
                          <a:latin typeface="+mj-lt"/>
                        </a:rPr>
                        <a:t>la solicitud de prórroga de 100 días a la etapa de instalación se encuentra debidamente justificada y soportada, ya que de acuerdo con la comunicación remitida por DISPAC S.A. No 20226000010911 del 5 de agosto de 2022 (Anexo 2), se vio afectado el contrato FAZNI GGC 721 de 2019, en su etapa de instalación por las problemáticas generadas debido a la pandemia del COVID 19 y por fuertes precipitaciones que generaron retrasos en el transporte de personal y equipos y adicionalmente dificultaron el avance en la construcción de las SSFV. </a:t>
                      </a:r>
                    </a:p>
                  </a:txBody>
                  <a:tcPr marL="3660" marR="3660" marT="3660" marB="0" anchor="ctr"/>
                </a:tc>
                <a:tc>
                  <a:txBody>
                    <a:bodyPr/>
                    <a:lstStyle/>
                    <a:p>
                      <a:pPr algn="ctr" rtl="0" fontAlgn="ctr"/>
                      <a:r>
                        <a:rPr lang="es-MX" sz="1200" b="0" i="0" u="none" strike="noStrike">
                          <a:solidFill>
                            <a:srgbClr val="000000"/>
                          </a:solidFill>
                          <a:effectLst/>
                          <a:latin typeface="+mj-lt"/>
                        </a:rPr>
                        <a:t>Se realiza prorroga del contrato hasta el 1 de mayo de 2023.</a:t>
                      </a:r>
                    </a:p>
                  </a:txBody>
                  <a:tcPr marL="3660" marR="3660" marT="3660" marB="0" anchor="ctr"/>
                </a:tc>
                <a:extLst>
                  <a:ext uri="{0D108BD9-81ED-4DB2-BD59-A6C34878D82A}">
                    <a16:rowId xmlns:a16="http://schemas.microsoft.com/office/drawing/2014/main" val="3538608461"/>
                  </a:ext>
                </a:extLst>
              </a:tr>
              <a:tr h="922789">
                <a:tc>
                  <a:txBody>
                    <a:bodyPr/>
                    <a:lstStyle/>
                    <a:p>
                      <a:pPr algn="ctr" rtl="0" fontAlgn="ctr"/>
                      <a:r>
                        <a:rPr lang="es-CO" sz="1200" b="1" i="0" u="none" strike="noStrike">
                          <a:solidFill>
                            <a:srgbClr val="FFFFFF"/>
                          </a:solidFill>
                          <a:effectLst/>
                          <a:latin typeface="+mj-lt"/>
                        </a:rPr>
                        <a:t>Otrosí No 9</a:t>
                      </a:r>
                    </a:p>
                  </a:txBody>
                  <a:tcPr marL="3660" marR="3660" marT="3660" marB="0" anchor="ctr"/>
                </a:tc>
                <a:tc>
                  <a:txBody>
                    <a:bodyPr/>
                    <a:lstStyle/>
                    <a:p>
                      <a:pPr algn="ctr" rtl="0" fontAlgn="ctr"/>
                      <a:r>
                        <a:rPr lang="es-CO" sz="1200" b="0" i="0" u="none" strike="noStrike">
                          <a:solidFill>
                            <a:srgbClr val="000000"/>
                          </a:solidFill>
                          <a:effectLst/>
                          <a:latin typeface="+mj-lt"/>
                        </a:rPr>
                        <a:t>Junio</a:t>
                      </a:r>
                    </a:p>
                    <a:p>
                      <a:pPr algn="ctr" rtl="0" fontAlgn="ctr"/>
                      <a:r>
                        <a:rPr lang="es-CO" sz="1200" b="0" i="0" u="none" strike="noStrike">
                          <a:solidFill>
                            <a:srgbClr val="000000"/>
                          </a:solidFill>
                          <a:effectLst/>
                          <a:latin typeface="+mj-lt"/>
                        </a:rPr>
                        <a:t>-2022</a:t>
                      </a:r>
                    </a:p>
                  </a:txBody>
                  <a:tcPr marL="3660" marR="3660" marT="3660" marB="0" anchor="ctr"/>
                </a:tc>
                <a:tc>
                  <a:txBody>
                    <a:bodyPr/>
                    <a:lstStyle/>
                    <a:p>
                      <a:pPr algn="just" rtl="0" fontAlgn="ctr"/>
                      <a:r>
                        <a:rPr lang="es-MX" sz="1200" b="0" i="0" u="none" strike="noStrike">
                          <a:solidFill>
                            <a:srgbClr val="000000"/>
                          </a:solidFill>
                          <a:effectLst/>
                          <a:latin typeface="+mj-lt"/>
                        </a:rPr>
                        <a:t>se evidencia que la solicitud de prórroga al contrato FAZNI GGC 721 de 2019dela etapa de instalación hasta el 1 de agosto de 2023,se encuentra debidamente justificada y soportada, ya quede acuerdo con la comunicación remitida por DISPAC S.A. No 20236000004981del 17de abril de 2023(Anexo 2), las actividades de construcción se encuentran 100% terminadas y avaladas por la interventoría (Ver Anexo 3) y por tanto se requiere tiempo adicional para realizar las diferentes gestiones para la liquidación de acuerdo con la actividad 3.Acta de terminación de la Instalación entre Contratista–Interventoría y Ministerio de Minas y Energía</a:t>
                      </a:r>
                    </a:p>
                  </a:txBody>
                  <a:tcPr marL="3660" marR="3660" marT="3660" marB="0" anchor="ctr"/>
                </a:tc>
                <a:tc>
                  <a:txBody>
                    <a:bodyPr/>
                    <a:lstStyle/>
                    <a:p>
                      <a:pPr algn="ctr" rtl="0" fontAlgn="ctr"/>
                      <a:r>
                        <a:rPr lang="es-MX" sz="1200" b="0" i="0" u="none" strike="noStrike">
                          <a:solidFill>
                            <a:srgbClr val="000000"/>
                          </a:solidFill>
                          <a:effectLst/>
                          <a:latin typeface="+mj-lt"/>
                        </a:rPr>
                        <a:t>Se realiza prorroga del contrato hasta el 1 de agosto de 2023.</a:t>
                      </a: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2755201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Desembolsos </a:t>
            </a:r>
            <a:r>
              <a:rPr lang="es-MX" sz="4000" b="1" i="0">
                <a:solidFill>
                  <a:srgbClr val="203864"/>
                </a:solidFill>
                <a:cs typeface="Arial" panose="020B0604020202020204" pitchFamily="34" charset="0"/>
              </a:rPr>
              <a:t>Contrato FAZNI GGC 721 de 2019</a:t>
            </a:r>
          </a:p>
        </p:txBody>
      </p:sp>
      <p:sp>
        <p:nvSpPr>
          <p:cNvPr id="14" name="Título 1">
            <a:extLst>
              <a:ext uri="{FF2B5EF4-FFF2-40B4-BE49-F238E27FC236}">
                <a16:creationId xmlns:a16="http://schemas.microsoft.com/office/drawing/2014/main" id="{7E96B664-5049-CC7E-0D4E-9FA234690E66}"/>
              </a:ext>
            </a:extLst>
          </p:cNvPr>
          <p:cNvSpPr txBox="1">
            <a:spLocks/>
          </p:cNvSpPr>
          <p:nvPr/>
        </p:nvSpPr>
        <p:spPr>
          <a:xfrm>
            <a:off x="838199" y="4887357"/>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ítulo 1">
            <a:extLst>
              <a:ext uri="{FF2B5EF4-FFF2-40B4-BE49-F238E27FC236}">
                <a16:creationId xmlns:a16="http://schemas.microsoft.com/office/drawing/2014/main" id="{B0401984-AFE8-3A69-13E2-D994A738F6CA}"/>
              </a:ext>
            </a:extLst>
          </p:cNvPr>
          <p:cNvSpPr txBox="1">
            <a:spLocks/>
          </p:cNvSpPr>
          <p:nvPr/>
        </p:nvSpPr>
        <p:spPr>
          <a:xfrm>
            <a:off x="857046" y="216780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ubtítulo 2">
            <a:extLst>
              <a:ext uri="{FF2B5EF4-FFF2-40B4-BE49-F238E27FC236}">
                <a16:creationId xmlns:a16="http://schemas.microsoft.com/office/drawing/2014/main" id="{A3E93B02-41E4-7B12-0924-473D8D3FD070}"/>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17" name="AutoShape 2">
            <a:extLst>
              <a:ext uri="{FF2B5EF4-FFF2-40B4-BE49-F238E27FC236}">
                <a16:creationId xmlns:a16="http://schemas.microsoft.com/office/drawing/2014/main" id="{B9086A52-077C-DE79-FE8F-C8FF1D87C29F}"/>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8" name="Subtítulo 2">
            <a:extLst>
              <a:ext uri="{FF2B5EF4-FFF2-40B4-BE49-F238E27FC236}">
                <a16:creationId xmlns:a16="http://schemas.microsoft.com/office/drawing/2014/main" id="{CE196246-D9F0-1A82-8FB7-0DA17B4BD6F7}"/>
              </a:ext>
            </a:extLst>
          </p:cNvPr>
          <p:cNvSpPr txBox="1">
            <a:spLocks/>
          </p:cNvSpPr>
          <p:nvPr/>
        </p:nvSpPr>
        <p:spPr>
          <a:xfrm>
            <a:off x="838199" y="2344088"/>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1600"/>
              </a:spcBef>
              <a:buNone/>
              <a:defRPr/>
            </a:pPr>
            <a:r>
              <a:rPr lang="es-MX" sz="1800" b="1">
                <a:solidFill>
                  <a:schemeClr val="accent1">
                    <a:lumMod val="50000"/>
                  </a:schemeClr>
                </a:solidFill>
                <a:latin typeface="+mj-lt"/>
              </a:rPr>
              <a:t>Pagos Realizados </a:t>
            </a:r>
            <a:r>
              <a:rPr lang="es-MX" sz="1800">
                <a:latin typeface="+mj-lt"/>
              </a:rPr>
              <a:t>a la fecha del Contrato FAZNI  GGC 721-19</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19" name="Subtítulo 2">
            <a:extLst>
              <a:ext uri="{FF2B5EF4-FFF2-40B4-BE49-F238E27FC236}">
                <a16:creationId xmlns:a16="http://schemas.microsoft.com/office/drawing/2014/main" id="{4AD7D9BB-EC87-602D-8CDD-635A25CAECE8}"/>
              </a:ext>
            </a:extLst>
          </p:cNvPr>
          <p:cNvSpPr txBox="1">
            <a:spLocks/>
          </p:cNvSpPr>
          <p:nvPr/>
        </p:nvSpPr>
        <p:spPr>
          <a:xfrm>
            <a:off x="848769" y="5127096"/>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defRPr/>
            </a:pPr>
            <a:r>
              <a:rPr lang="es-MX" sz="1800" b="1">
                <a:solidFill>
                  <a:schemeClr val="accent1">
                    <a:lumMod val="50000"/>
                  </a:schemeClr>
                </a:solidFill>
                <a:latin typeface="+mj-lt"/>
              </a:rPr>
              <a:t>Balance financiero </a:t>
            </a:r>
            <a:r>
              <a:rPr lang="es-MX" sz="1800">
                <a:latin typeface="+mj-lt"/>
              </a:rPr>
              <a:t>del Contrato FAZNI  GGC 721-19</a:t>
            </a:r>
          </a:p>
        </p:txBody>
      </p:sp>
      <p:sp>
        <p:nvSpPr>
          <p:cNvPr id="20" name="Triángulo isósceles 24">
            <a:extLst>
              <a:ext uri="{FF2B5EF4-FFF2-40B4-BE49-F238E27FC236}">
                <a16:creationId xmlns:a16="http://schemas.microsoft.com/office/drawing/2014/main" id="{839B303F-B03B-D8C6-8DD5-6AAC2CC1DC7E}"/>
              </a:ext>
            </a:extLst>
          </p:cNvPr>
          <p:cNvSpPr/>
          <p:nvPr/>
        </p:nvSpPr>
        <p:spPr>
          <a:xfrm rot="5400000">
            <a:off x="-84514" y="2608597"/>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riángulo isósceles 25">
            <a:extLst>
              <a:ext uri="{FF2B5EF4-FFF2-40B4-BE49-F238E27FC236}">
                <a16:creationId xmlns:a16="http://schemas.microsoft.com/office/drawing/2014/main" id="{5791F948-BEB3-FA0E-68AF-33D38D2FB026}"/>
              </a:ext>
            </a:extLst>
          </p:cNvPr>
          <p:cNvSpPr/>
          <p:nvPr/>
        </p:nvSpPr>
        <p:spPr>
          <a:xfrm rot="5400000">
            <a:off x="-84514" y="5302892"/>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Tabla 21">
            <a:extLst>
              <a:ext uri="{FF2B5EF4-FFF2-40B4-BE49-F238E27FC236}">
                <a16:creationId xmlns:a16="http://schemas.microsoft.com/office/drawing/2014/main" id="{86B61676-CB95-9D60-CE0C-3CAF0AD48360}"/>
              </a:ext>
            </a:extLst>
          </p:cNvPr>
          <p:cNvGraphicFramePr>
            <a:graphicFrameLocks noGrp="1"/>
          </p:cNvGraphicFramePr>
          <p:nvPr/>
        </p:nvGraphicFramePr>
        <p:xfrm>
          <a:off x="3936613" y="1800182"/>
          <a:ext cx="7986154" cy="2014234"/>
        </p:xfrm>
        <a:graphic>
          <a:graphicData uri="http://schemas.openxmlformats.org/drawingml/2006/table">
            <a:tbl>
              <a:tblPr/>
              <a:tblGrid>
                <a:gridCol w="1372878">
                  <a:extLst>
                    <a:ext uri="{9D8B030D-6E8A-4147-A177-3AD203B41FA5}">
                      <a16:colId xmlns:a16="http://schemas.microsoft.com/office/drawing/2014/main" val="1516682116"/>
                    </a:ext>
                  </a:extLst>
                </a:gridCol>
                <a:gridCol w="2081605">
                  <a:extLst>
                    <a:ext uri="{9D8B030D-6E8A-4147-A177-3AD203B41FA5}">
                      <a16:colId xmlns:a16="http://schemas.microsoft.com/office/drawing/2014/main" val="3260543640"/>
                    </a:ext>
                  </a:extLst>
                </a:gridCol>
                <a:gridCol w="2136554">
                  <a:extLst>
                    <a:ext uri="{9D8B030D-6E8A-4147-A177-3AD203B41FA5}">
                      <a16:colId xmlns:a16="http://schemas.microsoft.com/office/drawing/2014/main" val="4170416905"/>
                    </a:ext>
                  </a:extLst>
                </a:gridCol>
                <a:gridCol w="2395117">
                  <a:extLst>
                    <a:ext uri="{9D8B030D-6E8A-4147-A177-3AD203B41FA5}">
                      <a16:colId xmlns:a16="http://schemas.microsoft.com/office/drawing/2014/main" val="2993254854"/>
                    </a:ext>
                  </a:extLst>
                </a:gridCol>
              </a:tblGrid>
              <a:tr h="429436">
                <a:tc>
                  <a:txBody>
                    <a:bodyPr/>
                    <a:lstStyle/>
                    <a:p>
                      <a:pPr algn="ctr" rtl="0" fontAlgn="base"/>
                      <a:r>
                        <a:rPr lang="es-CO" sz="1400" b="1" i="0">
                          <a:solidFill>
                            <a:schemeClr val="bg1"/>
                          </a:solidFill>
                          <a:effectLst/>
                          <a:latin typeface="+mj-lt"/>
                        </a:rPr>
                        <a:t>Vigencia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PAGADO</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PENDIENTE POR PAGAR</a:t>
                      </a:r>
                      <a:endParaRPr lang="es-CO" sz="14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7241673"/>
                  </a:ext>
                </a:extLst>
              </a:tr>
              <a:tr h="304183">
                <a:tc>
                  <a:txBody>
                    <a:bodyPr/>
                    <a:lstStyle/>
                    <a:p>
                      <a:pPr algn="ctr" rtl="0" fontAlgn="base"/>
                      <a:r>
                        <a:rPr lang="es-CO" sz="1400" b="1" i="0">
                          <a:solidFill>
                            <a:schemeClr val="bg1"/>
                          </a:solidFill>
                          <a:effectLst/>
                          <a:latin typeface="+mj-lt"/>
                        </a:rPr>
                        <a:t>2019</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$ 7.414.475.294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$ 7.414.475.294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5584650"/>
                  </a:ext>
                </a:extLst>
              </a:tr>
              <a:tr h="304183">
                <a:tc>
                  <a:txBody>
                    <a:bodyPr/>
                    <a:lstStyle/>
                    <a:p>
                      <a:pPr algn="ctr" rtl="0" fontAlgn="base"/>
                      <a:r>
                        <a:rPr lang="es-CO" sz="1400" b="1" i="0">
                          <a:solidFill>
                            <a:schemeClr val="bg1"/>
                          </a:solidFill>
                          <a:effectLst/>
                          <a:latin typeface="+mj-lt"/>
                        </a:rPr>
                        <a:t>2020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$ 4.119.385.566,6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$ 1.153.595.448,99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rgbClr val="FF0000"/>
                          </a:solidFill>
                          <a:effectLst/>
                          <a:latin typeface="+mj-lt"/>
                          <a:ea typeface="+mn-ea"/>
                          <a:cs typeface="+mn-cs"/>
                        </a:rPr>
                        <a:t>$ 2.965.790.117,61*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7206"/>
                  </a:ext>
                </a:extLst>
              </a:tr>
              <a:tr h="368314">
                <a:tc>
                  <a:txBody>
                    <a:bodyPr/>
                    <a:lstStyle/>
                    <a:p>
                      <a:pPr algn="ctr" rtl="0" fontAlgn="base"/>
                      <a:r>
                        <a:rPr lang="es-CO" sz="1400" b="1" i="0">
                          <a:solidFill>
                            <a:schemeClr val="bg1"/>
                          </a:solidFill>
                          <a:effectLst/>
                          <a:latin typeface="+mj-lt"/>
                        </a:rPr>
                        <a:t>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$ 2.746.257.044,4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n-lt"/>
                          <a:ea typeface="+mn-ea"/>
                          <a:cs typeface="+mn-cs"/>
                        </a:rPr>
                        <a:t>$ 2.746.257.044,4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n-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548128"/>
                  </a:ext>
                </a:extLst>
              </a:tr>
              <a:tr h="429436">
                <a:tc>
                  <a:txBody>
                    <a:bodyPr/>
                    <a:lstStyle/>
                    <a:p>
                      <a:pPr algn="ctr" rtl="0" fontAlgn="base"/>
                      <a:r>
                        <a:rPr lang="es-CO" sz="1400" b="1" i="0">
                          <a:solidFill>
                            <a:schemeClr val="bg1"/>
                          </a:solidFill>
                          <a:effectLst/>
                          <a:latin typeface="+mj-lt"/>
                        </a:rPr>
                        <a:t>TOTAL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1" i="0" kern="1200">
                          <a:solidFill>
                            <a:schemeClr val="tx1"/>
                          </a:solidFill>
                          <a:effectLst/>
                          <a:highlight>
                            <a:srgbClr val="FFFF00"/>
                          </a:highlight>
                          <a:latin typeface="+mj-lt"/>
                          <a:ea typeface="+mn-ea"/>
                          <a:cs typeface="+mn-cs"/>
                        </a:rPr>
                        <a:t>$ 14.280.117.905,0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highlight>
                            <a:srgbClr val="FFFF00"/>
                          </a:highlight>
                          <a:latin typeface="+mj-lt"/>
                          <a:ea typeface="+mn-ea"/>
                          <a:cs typeface="+mn-cs"/>
                        </a:rPr>
                        <a:t>$ 10.627.763.526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rgbClr val="FF0000"/>
                          </a:solidFill>
                          <a:effectLst/>
                          <a:highlight>
                            <a:srgbClr val="FFFF00"/>
                          </a:highlight>
                          <a:latin typeface="+mn-lt"/>
                          <a:ea typeface="+mn-ea"/>
                          <a:cs typeface="+mn-cs"/>
                        </a:rPr>
                        <a:t>$ 2.965.790.117,61</a:t>
                      </a:r>
                      <a:endParaRPr lang="es-MX" sz="1600" b="1" i="0" kern="1200">
                        <a:solidFill>
                          <a:schemeClr val="tx1"/>
                        </a:solidFill>
                        <a:effectLst/>
                        <a:highlight>
                          <a:srgbClr val="FFFF00"/>
                        </a:highlight>
                        <a:latin typeface="+mj-lt"/>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101721"/>
                  </a:ext>
                </a:extLst>
              </a:tr>
            </a:tbl>
          </a:graphicData>
        </a:graphic>
      </p:graphicFrame>
      <p:graphicFrame>
        <p:nvGraphicFramePr>
          <p:cNvPr id="23" name="Tabla 22">
            <a:extLst>
              <a:ext uri="{FF2B5EF4-FFF2-40B4-BE49-F238E27FC236}">
                <a16:creationId xmlns:a16="http://schemas.microsoft.com/office/drawing/2014/main" id="{A198BA6A-8270-1D3E-94A3-6C8603B69559}"/>
              </a:ext>
            </a:extLst>
          </p:cNvPr>
          <p:cNvGraphicFramePr>
            <a:graphicFrameLocks noGrp="1"/>
          </p:cNvGraphicFramePr>
          <p:nvPr/>
        </p:nvGraphicFramePr>
        <p:xfrm>
          <a:off x="4693956" y="4721280"/>
          <a:ext cx="6585836" cy="1402080"/>
        </p:xfrm>
        <a:graphic>
          <a:graphicData uri="http://schemas.openxmlformats.org/drawingml/2006/table">
            <a:tbl>
              <a:tblPr/>
              <a:tblGrid>
                <a:gridCol w="3655370">
                  <a:extLst>
                    <a:ext uri="{9D8B030D-6E8A-4147-A177-3AD203B41FA5}">
                      <a16:colId xmlns:a16="http://schemas.microsoft.com/office/drawing/2014/main" val="3733281300"/>
                    </a:ext>
                  </a:extLst>
                </a:gridCol>
                <a:gridCol w="2930466">
                  <a:extLst>
                    <a:ext uri="{9D8B030D-6E8A-4147-A177-3AD203B41FA5}">
                      <a16:colId xmlns:a16="http://schemas.microsoft.com/office/drawing/2014/main" val="933422183"/>
                    </a:ext>
                  </a:extLst>
                </a:gridCol>
              </a:tblGrid>
              <a:tr h="0">
                <a:tc>
                  <a:txBody>
                    <a:bodyPr/>
                    <a:lstStyle/>
                    <a:p>
                      <a:pPr algn="ctr" rtl="0" fontAlgn="base"/>
                      <a:r>
                        <a:rPr lang="es-CO" sz="1600" b="1" i="0">
                          <a:solidFill>
                            <a:schemeClr val="bg1"/>
                          </a:solidFill>
                          <a:effectLst/>
                          <a:latin typeface="+mj-lt"/>
                        </a:rPr>
                        <a:t>Valor del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1" i="0" kern="1200">
                          <a:solidFill>
                            <a:schemeClr val="tx1"/>
                          </a:solidFill>
                          <a:effectLst/>
                          <a:latin typeface="+mj-lt"/>
                          <a:ea typeface="+mn-ea"/>
                          <a:cs typeface="+mn-cs"/>
                        </a:rPr>
                        <a:t>$ 14.280.117.905,0</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28049098"/>
                  </a:ext>
                </a:extLst>
              </a:tr>
              <a:tr h="0">
                <a:tc>
                  <a:txBody>
                    <a:bodyPr/>
                    <a:lstStyle/>
                    <a:p>
                      <a:pPr algn="ctr" rtl="0" fontAlgn="base"/>
                      <a:r>
                        <a:rPr lang="es-CO" sz="1600" b="1" i="0">
                          <a:solidFill>
                            <a:schemeClr val="bg1"/>
                          </a:solidFill>
                          <a:effectLst/>
                          <a:latin typeface="+mj-lt"/>
                        </a:rPr>
                        <a:t>Valor pagado</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1" i="0" kern="1200">
                          <a:solidFill>
                            <a:schemeClr val="tx1"/>
                          </a:solidFill>
                          <a:effectLst/>
                          <a:latin typeface="+mj-lt"/>
                          <a:ea typeface="+mn-ea"/>
                          <a:cs typeface="+mn-cs"/>
                        </a:rPr>
                        <a:t>$ 10.627.763.526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7733165"/>
                  </a:ext>
                </a:extLst>
              </a:tr>
              <a:tr h="0">
                <a:tc>
                  <a:txBody>
                    <a:bodyPr/>
                    <a:lstStyle/>
                    <a:p>
                      <a:pPr algn="ctr" rtl="0" fontAlgn="base"/>
                      <a:r>
                        <a:rPr lang="es-CO" sz="1600" b="1" i="0">
                          <a:solidFill>
                            <a:schemeClr val="bg1"/>
                          </a:solidFill>
                          <a:effectLst/>
                          <a:latin typeface="+mj-lt"/>
                        </a:rPr>
                        <a:t>Valor Pendiente por pagar</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1" i="0" kern="1200">
                          <a:solidFill>
                            <a:schemeClr val="tx1"/>
                          </a:solidFill>
                          <a:effectLst/>
                          <a:latin typeface="+mj-lt"/>
                          <a:ea typeface="+mn-ea"/>
                          <a:cs typeface="+mn-cs"/>
                        </a:rPr>
                        <a:t>$ 3.652.354.378,71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923362"/>
                  </a:ext>
                </a:extLst>
              </a:tr>
              <a:tr h="0">
                <a:tc>
                  <a:txBody>
                    <a:bodyPr/>
                    <a:lstStyle/>
                    <a:p>
                      <a:pPr algn="ctr" rtl="0" fontAlgn="base"/>
                      <a:r>
                        <a:rPr lang="es-CO" sz="1600" b="1" i="0">
                          <a:solidFill>
                            <a:schemeClr val="bg1"/>
                          </a:solidFill>
                          <a:effectLst/>
                          <a:latin typeface="+mj-lt"/>
                        </a:rPr>
                        <a:t>Número de usuarios Finales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rtl="0" fontAlgn="base"/>
                      <a:r>
                        <a:rPr lang="es-CO" sz="2000" b="1" i="0">
                          <a:effectLst/>
                          <a:latin typeface="+mj-lt"/>
                        </a:rPr>
                        <a:t>798</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7037"/>
                  </a:ext>
                </a:extLst>
              </a:tr>
            </a:tbl>
          </a:graphicData>
        </a:graphic>
      </p:graphicFrame>
      <p:sp>
        <p:nvSpPr>
          <p:cNvPr id="24" name="CuadroTexto 23">
            <a:extLst>
              <a:ext uri="{FF2B5EF4-FFF2-40B4-BE49-F238E27FC236}">
                <a16:creationId xmlns:a16="http://schemas.microsoft.com/office/drawing/2014/main" id="{BB27A12A-D7FC-D12F-7307-F89EE5EFF850}"/>
              </a:ext>
            </a:extLst>
          </p:cNvPr>
          <p:cNvSpPr txBox="1"/>
          <p:nvPr/>
        </p:nvSpPr>
        <p:spPr>
          <a:xfrm>
            <a:off x="4811088" y="3943307"/>
            <a:ext cx="6799276" cy="261610"/>
          </a:xfrm>
          <a:prstGeom prst="rect">
            <a:avLst/>
          </a:prstGeom>
          <a:noFill/>
        </p:spPr>
        <p:txBody>
          <a:bodyPr wrap="square" rtlCol="0">
            <a:spAutoFit/>
          </a:bodyPr>
          <a:lstStyle/>
          <a:p>
            <a:pPr algn="ctr"/>
            <a:r>
              <a:rPr lang="es-MX" sz="1100">
                <a:latin typeface="+mj-lt"/>
              </a:rPr>
              <a:t>*Se presento vigencia 2020 expirada por un valor de </a:t>
            </a:r>
            <a:r>
              <a:rPr lang="es-MX" sz="1100" b="0" i="0" kern="1200">
                <a:solidFill>
                  <a:srgbClr val="FF0000"/>
                </a:solidFill>
                <a:effectLst/>
                <a:latin typeface="+mj-lt"/>
                <a:ea typeface="+mn-ea"/>
                <a:cs typeface="+mn-cs"/>
              </a:rPr>
              <a:t>$ 2.965.790.117,61</a:t>
            </a:r>
          </a:p>
        </p:txBody>
      </p:sp>
    </p:spTree>
    <p:extLst>
      <p:ext uri="{BB962C8B-B14F-4D97-AF65-F5344CB8AC3E}">
        <p14:creationId xmlns:p14="http://schemas.microsoft.com/office/powerpoint/2010/main" val="3303092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1665516" y="3171291"/>
            <a:ext cx="9179640" cy="786019"/>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effectLst>
                  <a:outerShdw blurRad="38100" dist="38100" dir="2700000" algn="tl">
                    <a:srgbClr val="000000">
                      <a:alpha val="43137"/>
                    </a:srgbClr>
                  </a:outerShdw>
                </a:effectLst>
                <a:ea typeface="+mj-lt"/>
                <a:cs typeface="+mj-lt"/>
              </a:rPr>
              <a:t>2. DESIGNACIÓN DE LA SECRETARIA TÉCNICA</a:t>
            </a:r>
          </a:p>
        </p:txBody>
      </p:sp>
      <p:cxnSp>
        <p:nvCxnSpPr>
          <p:cNvPr id="3" name="Conector recto 2">
            <a:extLst>
              <a:ext uri="{FF2B5EF4-FFF2-40B4-BE49-F238E27FC236}">
                <a16:creationId xmlns:a16="http://schemas.microsoft.com/office/drawing/2014/main" id="{60380DC4-8126-F705-7D0D-FD50A45905C0}"/>
              </a:ext>
            </a:extLst>
          </p:cNvPr>
          <p:cNvCxnSpPr>
            <a:cxnSpLocks/>
          </p:cNvCxnSpPr>
          <p:nvPr/>
        </p:nvCxnSpPr>
        <p:spPr>
          <a:xfrm>
            <a:off x="1738994" y="3959732"/>
            <a:ext cx="903268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7244BD6A-C99F-AEB4-286B-28B360CC1DFE}"/>
              </a:ext>
            </a:extLst>
          </p:cNvPr>
          <p:cNvCxnSpPr>
            <a:cxnSpLocks/>
          </p:cNvCxnSpPr>
          <p:nvPr/>
        </p:nvCxnSpPr>
        <p:spPr>
          <a:xfrm>
            <a:off x="1738994" y="3035990"/>
            <a:ext cx="9032684"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66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0"/>
            <a:ext cx="10515600" cy="839552"/>
          </a:xfrm>
        </p:spPr>
        <p:txBody>
          <a:bodyPr>
            <a:noAutofit/>
          </a:bodyPr>
          <a:lstStyle/>
          <a:p>
            <a:pPr algn="ctr"/>
            <a:r>
              <a:rPr lang="es-MX" sz="2800" b="1" i="0">
                <a:solidFill>
                  <a:srgbClr val="203864"/>
                </a:solidFill>
                <a:cs typeface="Arial" panose="020B0604020202020204" pitchFamily="34" charset="0"/>
              </a:rPr>
              <a:t>Hitos de Pago Contrato FAZNI-GGC-721-21</a:t>
            </a:r>
          </a:p>
        </p:txBody>
      </p:sp>
      <p:sp>
        <p:nvSpPr>
          <p:cNvPr id="19" name="Marcador de número de diapositiva 1">
            <a:extLst>
              <a:ext uri="{FF2B5EF4-FFF2-40B4-BE49-F238E27FC236}">
                <a16:creationId xmlns:a16="http://schemas.microsoft.com/office/drawing/2014/main" id="{B7194487-4179-F8C3-DD1D-3885FD88EB1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latin typeface="+mj-lt"/>
              </a:rPr>
              <a:t>30</a:t>
            </a:fld>
            <a:endParaRPr lang="es-CO">
              <a:latin typeface="+mj-lt"/>
            </a:endParaRPr>
          </a:p>
        </p:txBody>
      </p:sp>
      <p:graphicFrame>
        <p:nvGraphicFramePr>
          <p:cNvPr id="2" name="Tabla 2">
            <a:extLst>
              <a:ext uri="{FF2B5EF4-FFF2-40B4-BE49-F238E27FC236}">
                <a16:creationId xmlns:a16="http://schemas.microsoft.com/office/drawing/2014/main" id="{00AC8282-052C-3ED0-E5F7-2852A5200637}"/>
              </a:ext>
            </a:extLst>
          </p:cNvPr>
          <p:cNvGraphicFramePr>
            <a:graphicFrameLocks noGrp="1"/>
          </p:cNvGraphicFramePr>
          <p:nvPr/>
        </p:nvGraphicFramePr>
        <p:xfrm>
          <a:off x="415758" y="982035"/>
          <a:ext cx="11360484" cy="5648960"/>
        </p:xfrm>
        <a:graphic>
          <a:graphicData uri="http://schemas.openxmlformats.org/drawingml/2006/table">
            <a:tbl>
              <a:tblPr firstRow="1" firstCol="1" bandRow="1">
                <a:tableStyleId>{21E4AEA4-8DFA-4A89-87EB-49C32662AFE0}</a:tableStyleId>
              </a:tblPr>
              <a:tblGrid>
                <a:gridCol w="5983706">
                  <a:extLst>
                    <a:ext uri="{9D8B030D-6E8A-4147-A177-3AD203B41FA5}">
                      <a16:colId xmlns:a16="http://schemas.microsoft.com/office/drawing/2014/main" val="1268187675"/>
                    </a:ext>
                  </a:extLst>
                </a:gridCol>
                <a:gridCol w="1299410">
                  <a:extLst>
                    <a:ext uri="{9D8B030D-6E8A-4147-A177-3AD203B41FA5}">
                      <a16:colId xmlns:a16="http://schemas.microsoft.com/office/drawing/2014/main" val="134806208"/>
                    </a:ext>
                  </a:extLst>
                </a:gridCol>
                <a:gridCol w="1941095">
                  <a:extLst>
                    <a:ext uri="{9D8B030D-6E8A-4147-A177-3AD203B41FA5}">
                      <a16:colId xmlns:a16="http://schemas.microsoft.com/office/drawing/2014/main" val="2783754541"/>
                    </a:ext>
                  </a:extLst>
                </a:gridCol>
                <a:gridCol w="2136273">
                  <a:extLst>
                    <a:ext uri="{9D8B030D-6E8A-4147-A177-3AD203B41FA5}">
                      <a16:colId xmlns:a16="http://schemas.microsoft.com/office/drawing/2014/main" val="1638781411"/>
                    </a:ext>
                  </a:extLst>
                </a:gridCol>
              </a:tblGrid>
              <a:tr h="370840">
                <a:tc>
                  <a:txBody>
                    <a:bodyPr/>
                    <a:lstStyle/>
                    <a:p>
                      <a:r>
                        <a:rPr lang="es-ES" sz="1600"/>
                        <a:t>DESEMBOLSO</a:t>
                      </a:r>
                      <a:endParaRPr lang="es-CO" sz="1600"/>
                    </a:p>
                  </a:txBody>
                  <a:tcPr/>
                </a:tc>
                <a:tc>
                  <a:txBody>
                    <a:bodyPr/>
                    <a:lstStyle/>
                    <a:p>
                      <a:r>
                        <a:rPr lang="es-ES" sz="1600"/>
                        <a:t>VIGENCIA</a:t>
                      </a:r>
                      <a:endParaRPr lang="es-CO" sz="1600"/>
                    </a:p>
                  </a:txBody>
                  <a:tcPr/>
                </a:tc>
                <a:tc>
                  <a:txBody>
                    <a:bodyPr/>
                    <a:lstStyle/>
                    <a:p>
                      <a:r>
                        <a:rPr lang="es-ES" sz="1600"/>
                        <a:t>VALOR</a:t>
                      </a:r>
                      <a:endParaRPr lang="es-CO" sz="1600"/>
                    </a:p>
                  </a:txBody>
                  <a:tcPr/>
                </a:tc>
                <a:tc>
                  <a:txBody>
                    <a:bodyPr/>
                    <a:lstStyle/>
                    <a:p>
                      <a:r>
                        <a:rPr lang="es-ES" sz="1600"/>
                        <a:t>ESTADO</a:t>
                      </a:r>
                      <a:endParaRPr lang="es-CO" sz="1600"/>
                    </a:p>
                  </a:txBody>
                  <a:tcPr/>
                </a:tc>
                <a:extLst>
                  <a:ext uri="{0D108BD9-81ED-4DB2-BD59-A6C34878D82A}">
                    <a16:rowId xmlns:a16="http://schemas.microsoft.com/office/drawing/2014/main" val="1928487019"/>
                  </a:ext>
                </a:extLst>
              </a:tr>
              <a:tr h="370840">
                <a:tc>
                  <a:txBody>
                    <a:bodyPr/>
                    <a:lstStyle/>
                    <a:p>
                      <a:pPr marL="0" algn="l" defTabSz="914400" rtl="0" eaLnBrk="1" latinLnBrk="0" hangingPunct="1"/>
                      <a:r>
                        <a:rPr lang="es-ES" sz="1400" b="1" kern="1200">
                          <a:solidFill>
                            <a:schemeClr val="lt1"/>
                          </a:solidFill>
                          <a:latin typeface="+mn-lt"/>
                          <a:ea typeface="+mn-ea"/>
                          <a:cs typeface="+mn-cs"/>
                        </a:rPr>
                        <a:t>Anticipo</a:t>
                      </a:r>
                    </a:p>
                  </a:txBody>
                  <a:tcPr anchor="ctr"/>
                </a:tc>
                <a:tc>
                  <a:txBody>
                    <a:bodyPr/>
                    <a:lstStyle/>
                    <a:p>
                      <a:pPr algn="ctr"/>
                      <a:r>
                        <a:rPr lang="es-ES" sz="1400">
                          <a:solidFill>
                            <a:srgbClr val="002060"/>
                          </a:solidFill>
                        </a:rPr>
                        <a:t>2019</a:t>
                      </a:r>
                      <a:endParaRPr lang="es-CO" sz="1400">
                        <a:solidFill>
                          <a:srgbClr val="002060"/>
                        </a:solidFill>
                      </a:endParaRPr>
                    </a:p>
                  </a:txBody>
                  <a:tcPr anchor="ctr"/>
                </a:tc>
                <a:tc>
                  <a:txBody>
                    <a:bodyPr/>
                    <a:lstStyle/>
                    <a:p>
                      <a:pPr algn="ctr"/>
                      <a:r>
                        <a:rPr lang="es-CO" sz="1400">
                          <a:solidFill>
                            <a:srgbClr val="002060"/>
                          </a:solidFill>
                        </a:rPr>
                        <a:t>$7.140.058.952,50</a:t>
                      </a:r>
                    </a:p>
                  </a:txBody>
                  <a:tcPr anchor="ctr"/>
                </a:tc>
                <a:tc>
                  <a:txBody>
                    <a:bodyPr/>
                    <a:lstStyle/>
                    <a:p>
                      <a:pPr algn="ctr"/>
                      <a:r>
                        <a:rPr lang="es-ES" sz="1400">
                          <a:solidFill>
                            <a:srgbClr val="002060"/>
                          </a:solidFill>
                        </a:rPr>
                        <a:t>PAGADO</a:t>
                      </a:r>
                      <a:endParaRPr lang="es-CO" sz="1400">
                        <a:solidFill>
                          <a:srgbClr val="002060"/>
                        </a:solidFill>
                      </a:endParaRPr>
                    </a:p>
                  </a:txBody>
                  <a:tcPr anchor="ctr"/>
                </a:tc>
                <a:extLst>
                  <a:ext uri="{0D108BD9-81ED-4DB2-BD59-A6C34878D82A}">
                    <a16:rowId xmlns:a16="http://schemas.microsoft.com/office/drawing/2014/main" val="1759905516"/>
                  </a:ext>
                </a:extLst>
              </a:tr>
              <a:tr h="370840">
                <a:tc>
                  <a:txBody>
                    <a:bodyPr/>
                    <a:lstStyle/>
                    <a:p>
                      <a:pPr marL="0" algn="l" defTabSz="914400" rtl="0" eaLnBrk="1" latinLnBrk="0" hangingPunct="1"/>
                      <a:r>
                        <a:rPr lang="es-ES" sz="1400" b="1" kern="1200">
                          <a:solidFill>
                            <a:schemeClr val="lt1"/>
                          </a:solidFill>
                          <a:latin typeface="+mn-lt"/>
                          <a:ea typeface="+mn-ea"/>
                          <a:cs typeface="+mn-cs"/>
                        </a:rPr>
                        <a:t>Un pago cuando el Contratista presente cada uno de los informes de los usuarios replanteados</a:t>
                      </a:r>
                    </a:p>
                  </a:txBody>
                  <a:tcPr anchor="ctr"/>
                </a:tc>
                <a:tc>
                  <a:txBody>
                    <a:bodyPr/>
                    <a:lstStyle/>
                    <a:p>
                      <a:pPr algn="ctr"/>
                      <a:r>
                        <a:rPr lang="es-ES" sz="1400">
                          <a:solidFill>
                            <a:srgbClr val="002060"/>
                          </a:solidFill>
                        </a:rPr>
                        <a:t>2020</a:t>
                      </a:r>
                      <a:endParaRPr lang="es-CO" sz="1400">
                        <a:solidFill>
                          <a:srgbClr val="002060"/>
                        </a:solidFill>
                      </a:endParaRPr>
                    </a:p>
                  </a:txBody>
                  <a:tcPr anchor="ctr"/>
                </a:tc>
                <a:tc>
                  <a:txBody>
                    <a:bodyPr/>
                    <a:lstStyle/>
                    <a:p>
                      <a:pPr algn="ctr"/>
                      <a:r>
                        <a:rPr lang="es-ES" sz="1400">
                          <a:solidFill>
                            <a:srgbClr val="002060"/>
                          </a:solidFill>
                        </a:rPr>
                        <a:t>$</a:t>
                      </a:r>
                      <a:r>
                        <a:rPr lang="es-CO" sz="1400">
                          <a:solidFill>
                            <a:srgbClr val="002060"/>
                          </a:solidFill>
                        </a:rPr>
                        <a:t>1.428.011.790,50</a:t>
                      </a:r>
                    </a:p>
                  </a:txBody>
                  <a:tcPr anchor="ctr"/>
                </a:tc>
                <a:tc>
                  <a:txBody>
                    <a:bodyPr/>
                    <a:lstStyle/>
                    <a:p>
                      <a:pPr algn="ctr"/>
                      <a:r>
                        <a:rPr lang="es-ES" sz="1400">
                          <a:solidFill>
                            <a:srgbClr val="002060"/>
                          </a:solidFill>
                        </a:rPr>
                        <a:t>PAGADO</a:t>
                      </a:r>
                      <a:endParaRPr lang="es-CO" sz="1400">
                        <a:solidFill>
                          <a:srgbClr val="002060"/>
                        </a:solidFill>
                      </a:endParaRPr>
                    </a:p>
                  </a:txBody>
                  <a:tcPr anchor="ctr"/>
                </a:tc>
                <a:extLst>
                  <a:ext uri="{0D108BD9-81ED-4DB2-BD59-A6C34878D82A}">
                    <a16:rowId xmlns:a16="http://schemas.microsoft.com/office/drawing/2014/main" val="309844956"/>
                  </a:ext>
                </a:extLst>
              </a:tr>
              <a:tr h="370840">
                <a:tc>
                  <a:txBody>
                    <a:bodyPr/>
                    <a:lstStyle/>
                    <a:p>
                      <a:pPr marL="0" algn="l" defTabSz="914400" rtl="0" eaLnBrk="1" latinLnBrk="0" hangingPunct="1"/>
                      <a:r>
                        <a:rPr lang="es-CO" sz="1400" b="1" kern="1200">
                          <a:solidFill>
                            <a:schemeClr val="lt1"/>
                          </a:solidFill>
                          <a:latin typeface="+mn-lt"/>
                          <a:ea typeface="+mn-ea"/>
                          <a:cs typeface="+mn-cs"/>
                        </a:rPr>
                        <a:t>Un pago </a:t>
                      </a:r>
                      <a:r>
                        <a:rPr lang="es-ES" sz="1400" b="1" kern="1200">
                          <a:solidFill>
                            <a:schemeClr val="lt1"/>
                          </a:solidFill>
                          <a:latin typeface="+mn-lt"/>
                          <a:ea typeface="+mn-ea"/>
                          <a:cs typeface="+mn-cs"/>
                        </a:rPr>
                        <a:t>cuando el contratista presente informe de avance de obra de mínimo el 40% de las unidades contratadas instaladas, suscrito por el contratista y el interventor</a:t>
                      </a:r>
                    </a:p>
                  </a:txBody>
                  <a:tcPr anchor="ctr"/>
                </a:tc>
                <a:tc>
                  <a:txBody>
                    <a:bodyPr/>
                    <a:lstStyle/>
                    <a:p>
                      <a:pPr algn="ctr"/>
                      <a:r>
                        <a:rPr lang="es-ES" sz="1400" b="1">
                          <a:solidFill>
                            <a:srgbClr val="002060"/>
                          </a:solidFill>
                        </a:rPr>
                        <a:t>2020</a:t>
                      </a:r>
                      <a:endParaRPr lang="es-CO" sz="14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400" b="1">
                          <a:solidFill>
                            <a:srgbClr val="002060"/>
                          </a:solidFill>
                        </a:rPr>
                        <a:t>$1.499.412.380,03</a:t>
                      </a:r>
                    </a:p>
                  </a:txBody>
                  <a:tcPr anchor="ctr"/>
                </a:tc>
                <a:tc>
                  <a:txBody>
                    <a:bodyPr/>
                    <a:lstStyle/>
                    <a:p>
                      <a:pPr algn="ctr"/>
                      <a:r>
                        <a:rPr lang="es-ES" sz="1400" b="1">
                          <a:solidFill>
                            <a:srgbClr val="002060"/>
                          </a:solidFill>
                        </a:rPr>
                        <a:t>EXPIRADO</a:t>
                      </a:r>
                      <a:endParaRPr lang="es-CO" sz="1400" b="1">
                        <a:solidFill>
                          <a:srgbClr val="002060"/>
                        </a:solidFill>
                      </a:endParaRPr>
                    </a:p>
                  </a:txBody>
                  <a:tcPr anchor="ctr"/>
                </a:tc>
                <a:extLst>
                  <a:ext uri="{0D108BD9-81ED-4DB2-BD59-A6C34878D82A}">
                    <a16:rowId xmlns:a16="http://schemas.microsoft.com/office/drawing/2014/main" val="10847209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kern="1200">
                          <a:solidFill>
                            <a:schemeClr val="lt1"/>
                          </a:solidFill>
                          <a:latin typeface="+mn-lt"/>
                          <a:ea typeface="+mn-ea"/>
                          <a:cs typeface="+mn-cs"/>
                        </a:rPr>
                        <a:t>Un pago </a:t>
                      </a:r>
                      <a:r>
                        <a:rPr lang="es-ES" sz="1400" b="1" kern="1200">
                          <a:solidFill>
                            <a:schemeClr val="lt1"/>
                          </a:solidFill>
                          <a:latin typeface="+mn-lt"/>
                          <a:ea typeface="+mn-ea"/>
                          <a:cs typeface="+mn-cs"/>
                        </a:rPr>
                        <a:t>cuando el contratista presente informe de avance de obra de mínimo el 60% de las unidades contratadas instaladas, suscrito por el contratista y el interventor</a:t>
                      </a:r>
                    </a:p>
                  </a:txBody>
                  <a:tcPr anchor="ctr"/>
                </a:tc>
                <a:tc>
                  <a:txBody>
                    <a:bodyPr/>
                    <a:lstStyle/>
                    <a:p>
                      <a:pPr algn="ctr"/>
                      <a:r>
                        <a:rPr lang="es-ES" sz="1400" b="1">
                          <a:solidFill>
                            <a:srgbClr val="002060"/>
                          </a:solidFill>
                        </a:rPr>
                        <a:t>2020</a:t>
                      </a:r>
                      <a:endParaRPr lang="es-CO" sz="14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a:solidFill>
                            <a:srgbClr val="002060"/>
                          </a:solidFill>
                        </a:rPr>
                        <a:t>$1.466.377.737,58</a:t>
                      </a:r>
                      <a:endParaRPr lang="es-CO" sz="1400" b="1">
                        <a:solidFill>
                          <a:srgbClr val="002060"/>
                        </a:solidFill>
                      </a:endParaRPr>
                    </a:p>
                  </a:txBody>
                  <a:tcPr anchor="ctr"/>
                </a:tc>
                <a:tc>
                  <a:txBody>
                    <a:bodyPr/>
                    <a:lstStyle/>
                    <a:p>
                      <a:pPr algn="ctr"/>
                      <a:r>
                        <a:rPr lang="es-ES" sz="1400" b="1">
                          <a:solidFill>
                            <a:srgbClr val="002060"/>
                          </a:solidFill>
                        </a:rPr>
                        <a:t>EXPIRADO</a:t>
                      </a:r>
                      <a:endParaRPr lang="es-CO" sz="1400" b="1">
                        <a:solidFill>
                          <a:srgbClr val="002060"/>
                        </a:solidFill>
                      </a:endParaRPr>
                    </a:p>
                  </a:txBody>
                  <a:tcPr anchor="ctr"/>
                </a:tc>
                <a:extLst>
                  <a:ext uri="{0D108BD9-81ED-4DB2-BD59-A6C34878D82A}">
                    <a16:rowId xmlns:a16="http://schemas.microsoft.com/office/drawing/2014/main" val="2009990518"/>
                  </a:ext>
                </a:extLst>
              </a:tr>
              <a:tr h="370840">
                <a:tc>
                  <a:txBody>
                    <a:bodyPr/>
                    <a:lstStyle/>
                    <a:p>
                      <a:pPr marL="0" algn="l" defTabSz="914400" rtl="0" eaLnBrk="1" latinLnBrk="0" hangingPunct="1"/>
                      <a:r>
                        <a:rPr lang="es-CO" sz="1400" b="1" kern="1200">
                          <a:solidFill>
                            <a:schemeClr val="lt1"/>
                          </a:solidFill>
                          <a:latin typeface="+mn-lt"/>
                          <a:ea typeface="+mn-ea"/>
                          <a:cs typeface="+mn-cs"/>
                        </a:rPr>
                        <a:t>Un pago </a:t>
                      </a:r>
                      <a:r>
                        <a:rPr lang="es-ES" sz="1400" b="1" kern="1200">
                          <a:solidFill>
                            <a:schemeClr val="lt1"/>
                          </a:solidFill>
                          <a:latin typeface="+mn-lt"/>
                          <a:ea typeface="+mn-ea"/>
                          <a:cs typeface="+mn-cs"/>
                        </a:rPr>
                        <a:t>cuando el contratista presente informe de avance de obra de mínimo el 70% de las unidades contratadas instaladas, suscrito por el contratista y el interventor</a:t>
                      </a:r>
                    </a:p>
                  </a:txBody>
                  <a:tcPr anchor="ctr"/>
                </a:tc>
                <a:tc>
                  <a:txBody>
                    <a:bodyPr/>
                    <a:lstStyle/>
                    <a:p>
                      <a:pPr algn="ctr"/>
                      <a:r>
                        <a:rPr lang="es-ES" sz="1400">
                          <a:solidFill>
                            <a:srgbClr val="002060"/>
                          </a:solidFill>
                        </a:rPr>
                        <a:t>2021</a:t>
                      </a:r>
                      <a:endParaRPr lang="es-CO" sz="14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a:solidFill>
                            <a:srgbClr val="002060"/>
                          </a:solidFill>
                        </a:rPr>
                        <a:t>$686.564.261,10</a:t>
                      </a:r>
                      <a:endParaRPr lang="es-CO" sz="1400">
                        <a:solidFill>
                          <a:srgbClr val="002060"/>
                        </a:solidFill>
                      </a:endParaRPr>
                    </a:p>
                  </a:txBody>
                  <a:tcPr anchor="ctr"/>
                </a:tc>
                <a:tc>
                  <a:txBody>
                    <a:bodyPr/>
                    <a:lstStyle/>
                    <a:p>
                      <a:pPr algn="ctr"/>
                      <a:r>
                        <a:rPr lang="es-ES" sz="1400">
                          <a:solidFill>
                            <a:srgbClr val="002060"/>
                          </a:solidFill>
                        </a:rPr>
                        <a:t>PAGADO (VL0)</a:t>
                      </a:r>
                      <a:endParaRPr lang="es-CO" sz="1400">
                        <a:solidFill>
                          <a:srgbClr val="002060"/>
                        </a:solidFill>
                      </a:endParaRPr>
                    </a:p>
                  </a:txBody>
                  <a:tcPr anchor="ctr"/>
                </a:tc>
                <a:extLst>
                  <a:ext uri="{0D108BD9-81ED-4DB2-BD59-A6C34878D82A}">
                    <a16:rowId xmlns:a16="http://schemas.microsoft.com/office/drawing/2014/main" val="2468779469"/>
                  </a:ext>
                </a:extLst>
              </a:tr>
              <a:tr h="370840">
                <a:tc>
                  <a:txBody>
                    <a:bodyPr/>
                    <a:lstStyle/>
                    <a:p>
                      <a:pPr marL="0" algn="l" defTabSz="914400" rtl="0" eaLnBrk="1" latinLnBrk="0" hangingPunct="1"/>
                      <a:r>
                        <a:rPr lang="es-CO" sz="1400" b="1" kern="1200">
                          <a:solidFill>
                            <a:schemeClr val="lt1"/>
                          </a:solidFill>
                          <a:latin typeface="+mn-lt"/>
                          <a:ea typeface="+mn-ea"/>
                          <a:cs typeface="+mn-cs"/>
                        </a:rPr>
                        <a:t>Un pago </a:t>
                      </a:r>
                      <a:r>
                        <a:rPr lang="es-ES" sz="1400" b="1" kern="1200">
                          <a:solidFill>
                            <a:schemeClr val="lt1"/>
                          </a:solidFill>
                          <a:latin typeface="+mn-lt"/>
                          <a:ea typeface="+mn-ea"/>
                          <a:cs typeface="+mn-cs"/>
                        </a:rPr>
                        <a:t>cuando el contratista presente informe de avance de obra de mínimo el 80% de las unidades contratadas instaladas, suscrito por el contratista y el interventor</a:t>
                      </a:r>
                    </a:p>
                  </a:txBody>
                  <a:tcPr anchor="ctr"/>
                </a:tc>
                <a:tc>
                  <a:txBody>
                    <a:bodyPr/>
                    <a:lstStyle/>
                    <a:p>
                      <a:pPr algn="ctr"/>
                      <a:r>
                        <a:rPr lang="es-ES" sz="1400">
                          <a:solidFill>
                            <a:srgbClr val="002060"/>
                          </a:solidFill>
                        </a:rPr>
                        <a:t>2021</a:t>
                      </a:r>
                      <a:endParaRPr lang="es-CO" sz="14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a:solidFill>
                            <a:srgbClr val="002060"/>
                          </a:solidFill>
                        </a:rPr>
                        <a:t>$686.564.261,10</a:t>
                      </a:r>
                      <a:endParaRPr lang="es-CO" sz="1400">
                        <a:solidFill>
                          <a:srgbClr val="002060"/>
                        </a:solidFill>
                      </a:endParaRPr>
                    </a:p>
                  </a:txBody>
                  <a:tcPr anchor="ctr"/>
                </a:tc>
                <a:tc>
                  <a:txBody>
                    <a:bodyPr/>
                    <a:lstStyle/>
                    <a:p>
                      <a:pPr algn="ctr"/>
                      <a:r>
                        <a:rPr lang="es-ES" sz="1400">
                          <a:solidFill>
                            <a:srgbClr val="002060"/>
                          </a:solidFill>
                        </a:rPr>
                        <a:t>PAGADO (VL0)</a:t>
                      </a:r>
                      <a:endParaRPr lang="es-CO" sz="1400">
                        <a:solidFill>
                          <a:srgbClr val="002060"/>
                        </a:solidFill>
                      </a:endParaRPr>
                    </a:p>
                  </a:txBody>
                  <a:tcPr anchor="ctr"/>
                </a:tc>
                <a:extLst>
                  <a:ext uri="{0D108BD9-81ED-4DB2-BD59-A6C34878D82A}">
                    <a16:rowId xmlns:a16="http://schemas.microsoft.com/office/drawing/2014/main" val="3176679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kern="1200">
                          <a:solidFill>
                            <a:schemeClr val="lt1"/>
                          </a:solidFill>
                          <a:latin typeface="+mn-lt"/>
                          <a:ea typeface="+mn-ea"/>
                          <a:cs typeface="+mn-cs"/>
                        </a:rPr>
                        <a:t>Un pago </a:t>
                      </a:r>
                      <a:r>
                        <a:rPr lang="es-ES" sz="1400" b="1" kern="1200">
                          <a:solidFill>
                            <a:schemeClr val="lt1"/>
                          </a:solidFill>
                          <a:latin typeface="+mn-lt"/>
                          <a:ea typeface="+mn-ea"/>
                          <a:cs typeface="+mn-cs"/>
                        </a:rPr>
                        <a:t>cuando el contratista presente informe de avance de obra de mínimo el 90% de las unidades contratadas instaladas, suscrito por el contratista y el interventor</a:t>
                      </a:r>
                    </a:p>
                  </a:txBody>
                  <a:tcPr anchor="ctr"/>
                </a:tc>
                <a:tc>
                  <a:txBody>
                    <a:bodyPr/>
                    <a:lstStyle/>
                    <a:p>
                      <a:pPr algn="ctr"/>
                      <a:r>
                        <a:rPr lang="es-ES" sz="1400">
                          <a:solidFill>
                            <a:srgbClr val="002060"/>
                          </a:solidFill>
                        </a:rPr>
                        <a:t>2021</a:t>
                      </a:r>
                      <a:endParaRPr lang="es-CO" sz="14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a:solidFill>
                            <a:srgbClr val="002060"/>
                          </a:solidFill>
                        </a:rPr>
                        <a:t>$686.564.261,10</a:t>
                      </a:r>
                      <a:endParaRPr lang="es-CO" sz="1400">
                        <a:solidFill>
                          <a:srgbClr val="002060"/>
                        </a:solidFill>
                      </a:endParaRPr>
                    </a:p>
                  </a:txBody>
                  <a:tcPr anchor="ctr"/>
                </a:tc>
                <a:tc>
                  <a:txBody>
                    <a:bodyPr/>
                    <a:lstStyle/>
                    <a:p>
                      <a:pPr algn="ctr"/>
                      <a:r>
                        <a:rPr lang="es-ES" sz="1400">
                          <a:solidFill>
                            <a:srgbClr val="002060"/>
                          </a:solidFill>
                        </a:rPr>
                        <a:t>PAGADO (VL0)</a:t>
                      </a:r>
                      <a:endParaRPr lang="es-CO" sz="1400">
                        <a:solidFill>
                          <a:srgbClr val="002060"/>
                        </a:solidFill>
                      </a:endParaRPr>
                    </a:p>
                  </a:txBody>
                  <a:tcPr anchor="ctr"/>
                </a:tc>
                <a:extLst>
                  <a:ext uri="{0D108BD9-81ED-4DB2-BD59-A6C34878D82A}">
                    <a16:rowId xmlns:a16="http://schemas.microsoft.com/office/drawing/2014/main" val="29361134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b="1" kern="1200">
                          <a:solidFill>
                            <a:schemeClr val="lt1"/>
                          </a:solidFill>
                          <a:latin typeface="+mn-lt"/>
                          <a:ea typeface="+mn-ea"/>
                          <a:cs typeface="+mn-cs"/>
                        </a:rPr>
                        <a:t>Un pago </a:t>
                      </a:r>
                      <a:r>
                        <a:rPr lang="es-ES" sz="1400" b="1" kern="1200">
                          <a:solidFill>
                            <a:schemeClr val="lt1"/>
                          </a:solidFill>
                          <a:latin typeface="+mn-lt"/>
                          <a:ea typeface="+mn-ea"/>
                          <a:cs typeface="+mn-cs"/>
                        </a:rPr>
                        <a:t>cuando el contratista presente informe de avance de obra de mínimo el 100% de las unidades contratadas instaladas, suscrito por el contratista y el interventor</a:t>
                      </a:r>
                    </a:p>
                  </a:txBody>
                  <a:tcPr anchor="ctr"/>
                </a:tc>
                <a:tc>
                  <a:txBody>
                    <a:bodyPr/>
                    <a:lstStyle/>
                    <a:p>
                      <a:pPr algn="ctr"/>
                      <a:r>
                        <a:rPr lang="es-ES" sz="1400">
                          <a:solidFill>
                            <a:srgbClr val="002060"/>
                          </a:solidFill>
                        </a:rPr>
                        <a:t>2021</a:t>
                      </a:r>
                      <a:endParaRPr lang="es-CO" sz="14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a:solidFill>
                            <a:srgbClr val="002060"/>
                          </a:solidFill>
                        </a:rPr>
                        <a:t>$686.564.261,10</a:t>
                      </a:r>
                      <a:endParaRPr lang="es-CO" sz="1400">
                        <a:solidFill>
                          <a:srgbClr val="002060"/>
                        </a:solidFill>
                      </a:endParaRPr>
                    </a:p>
                  </a:txBody>
                  <a:tcPr anchor="ctr"/>
                </a:tc>
                <a:tc>
                  <a:txBody>
                    <a:bodyPr/>
                    <a:lstStyle/>
                    <a:p>
                      <a:pPr algn="ctr"/>
                      <a:r>
                        <a:rPr lang="es-ES" sz="1400">
                          <a:solidFill>
                            <a:srgbClr val="002060"/>
                          </a:solidFill>
                        </a:rPr>
                        <a:t>PENDIENTE DE PAGO (VL0)</a:t>
                      </a:r>
                      <a:endParaRPr lang="es-CO" sz="1400">
                        <a:solidFill>
                          <a:srgbClr val="002060"/>
                        </a:solidFill>
                      </a:endParaRPr>
                    </a:p>
                  </a:txBody>
                  <a:tcPr anchor="ctr"/>
                </a:tc>
                <a:extLst>
                  <a:ext uri="{0D108BD9-81ED-4DB2-BD59-A6C34878D82A}">
                    <a16:rowId xmlns:a16="http://schemas.microsoft.com/office/drawing/2014/main" val="35744922"/>
                  </a:ext>
                </a:extLst>
              </a:tr>
            </a:tbl>
          </a:graphicData>
        </a:graphic>
      </p:graphicFrame>
    </p:spTree>
    <p:extLst>
      <p:ext uri="{BB962C8B-B14F-4D97-AF65-F5344CB8AC3E}">
        <p14:creationId xmlns:p14="http://schemas.microsoft.com/office/powerpoint/2010/main" val="2360956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Justificación Vigencias Expiradas </a:t>
            </a:r>
            <a:r>
              <a:rPr lang="es-MX" sz="4000" b="1" i="0">
                <a:solidFill>
                  <a:srgbClr val="203864"/>
                </a:solidFill>
                <a:cs typeface="Arial" panose="020B0604020202020204" pitchFamily="34" charset="0"/>
              </a:rPr>
              <a:t>Contrato FAZNI GGC 721 de 2019</a:t>
            </a:r>
          </a:p>
        </p:txBody>
      </p:sp>
      <p:sp>
        <p:nvSpPr>
          <p:cNvPr id="3" name="CuadroTexto 2">
            <a:extLst>
              <a:ext uri="{FF2B5EF4-FFF2-40B4-BE49-F238E27FC236}">
                <a16:creationId xmlns:a16="http://schemas.microsoft.com/office/drawing/2014/main" id="{F945C51F-A9C3-15E8-6587-DA4F04C789CC}"/>
              </a:ext>
            </a:extLst>
          </p:cNvPr>
          <p:cNvSpPr txBox="1"/>
          <p:nvPr/>
        </p:nvSpPr>
        <p:spPr>
          <a:xfrm>
            <a:off x="513347" y="2587931"/>
            <a:ext cx="11165305"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s-ES">
                <a:solidFill>
                  <a:srgbClr val="000000"/>
                </a:solidFill>
                <a:latin typeface="+mj-lt"/>
              </a:rPr>
              <a:t>Se </a:t>
            </a:r>
            <a:r>
              <a:rPr lang="es-ES" b="0" i="0">
                <a:solidFill>
                  <a:srgbClr val="000000"/>
                </a:solidFill>
                <a:effectLst/>
                <a:latin typeface="+mj-lt"/>
              </a:rPr>
              <a:t>retrasó la suscripción del acta de inicio del contrato FAZNI GGC 721-2019 hasta octubre del año 2020, teniendo en cuenta que los contratos de interventoría no se habían suscrito, debido a que el primer proceso licitatorio resultó desierto, motivo por el cual la vigencia 2020 no se ejecutó a tiempo.</a:t>
            </a:r>
          </a:p>
        </p:txBody>
      </p:sp>
    </p:spTree>
    <p:extLst>
      <p:ext uri="{BB962C8B-B14F-4D97-AF65-F5344CB8AC3E}">
        <p14:creationId xmlns:p14="http://schemas.microsoft.com/office/powerpoint/2010/main" val="3684588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721 de 2019</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192505" y="1247274"/>
            <a:ext cx="11582400" cy="5341048"/>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MX" sz="1600">
                <a:latin typeface="+mj-lt"/>
              </a:rPr>
              <a:t>La Dirección de Energía presenta solicitud al Comité CAFAZNI la aprobación de DOS MIL NOVECIENTOS SESENTA Y CINCO MILLONES SETECIENTOS NOVENTA MIL CIENTO DIECISIETE PESOS CON SESENTA Y UN CENTAVOS (</a:t>
            </a:r>
            <a:r>
              <a:rPr lang="es-MX" sz="1600" i="0" kern="1200">
                <a:effectLst/>
                <a:latin typeface="+mj-lt"/>
                <a:ea typeface="+mn-ea"/>
                <a:cs typeface="+mn-cs"/>
              </a:rPr>
              <a:t>$ 2.965.790.117,61)</a:t>
            </a:r>
            <a:r>
              <a:rPr lang="es-MX" sz="1600" i="0" kern="1200">
                <a:solidFill>
                  <a:srgbClr val="FF0000"/>
                </a:solidFill>
                <a:effectLst/>
                <a:latin typeface="+mj-lt"/>
                <a:ea typeface="+mn-ea"/>
                <a:cs typeface="+mn-cs"/>
              </a:rPr>
              <a:t> </a:t>
            </a:r>
            <a:r>
              <a:rPr lang="es-MX" sz="1600" b="0" i="0" kern="1200">
                <a:solidFill>
                  <a:prstClr val="black"/>
                </a:solidFill>
                <a:effectLst/>
                <a:latin typeface="+mj-lt"/>
                <a:ea typeface="+mn-ea"/>
                <a:cs typeface="+mn-cs"/>
              </a:rPr>
              <a:t>para ser girado a DISPAC</a:t>
            </a:r>
            <a:r>
              <a:rPr lang="es-MX" sz="1600">
                <a:solidFill>
                  <a:prstClr val="black"/>
                </a:solidFill>
                <a:latin typeface="+mj-lt"/>
              </a:rPr>
              <a:t>.</a:t>
            </a:r>
          </a:p>
          <a:p>
            <a:pPr marL="0" lvl="0" indent="0" algn="just">
              <a:buNone/>
              <a:defRPr/>
            </a:pPr>
            <a:r>
              <a:rPr lang="es-MX" sz="1600">
                <a:solidFill>
                  <a:prstClr val="black"/>
                </a:solidFill>
                <a:latin typeface="+mj-lt"/>
              </a:rPr>
              <a:t>Teniendo en cuenta lo anterior, y una vez verificados las condiciones de pago contenidas CAPITULO IV – ASPECTOS ECONOMICOS del contrato FAZNI GGC 721 de 2019, los hitos de pago que se vieron afectados son: </a:t>
            </a:r>
          </a:p>
          <a:p>
            <a:pPr algn="just" rtl="0" fontAlgn="base"/>
            <a:r>
              <a:rPr lang="es-MX" sz="1600">
                <a:solidFill>
                  <a:prstClr val="black"/>
                </a:solidFill>
                <a:latin typeface="+mj-lt"/>
              </a:rPr>
              <a:t>(a) Un pago, hasta por la suma de MIL CUATROCIENTOS NOVENTA Y NUEVE MILLONES CUATROCIENTOS DOCE MIL TRESCIENTOS OCHENTA PESOS CON TRES CENTAVOS ($ 1.499.412.380,02), de los recursos del contrato correspondiente a la vigencia 2020, cuando el Contratista presente al MME un informe de avance de obra, suscrito por el contratista y el interventor que presente un avance mínimo del 40% de las unidades contratadas instaladas. </a:t>
            </a:r>
          </a:p>
          <a:p>
            <a:pPr algn="just" rtl="0" fontAlgn="base"/>
            <a:r>
              <a:rPr lang="es-MX" sz="1600">
                <a:solidFill>
                  <a:prstClr val="black"/>
                </a:solidFill>
                <a:latin typeface="+mj-lt"/>
              </a:rPr>
              <a:t>(b) Un pago, hasta por la suma de MIL CUATROCIENTOS SESENTA Y SEIS MILLONES TRESCIENTOS SETENTA Y SIETE MIL SETECIENTOS TREINTA Y SIETE PESOS CON CINCUENTA Y OCHO CENTAVOS ($ 1.466.377.737,58), de los recursos del contrato correspondiente a la vigencia 2020, cuando el Contratista presente al MME un informe de avance de obra, suscrito por el contratista y el interventor que presente un avance mínimo del 60% de las unidades contratadas instaladas. </a:t>
            </a:r>
          </a:p>
          <a:p>
            <a:pPr marL="0" lvl="0" indent="0" algn="just">
              <a:buNone/>
              <a:defRPr/>
            </a:pPr>
            <a:r>
              <a:rPr lang="es-MX" sz="1600">
                <a:solidFill>
                  <a:prstClr val="black"/>
                </a:solidFill>
                <a:latin typeface="+mj-lt"/>
              </a:rPr>
              <a:t>Adicionalmente teniendo en cuenta el reporte de </a:t>
            </a:r>
            <a:r>
              <a:rPr lang="es-CO" sz="1600" b="1">
                <a:solidFill>
                  <a:prstClr val="black"/>
                </a:solidFill>
                <a:latin typeface="+mj-lt"/>
              </a:rPr>
              <a:t>DISPAC S.A. E.S.P</a:t>
            </a:r>
            <a:r>
              <a:rPr lang="es-CO" sz="1600">
                <a:solidFill>
                  <a:prstClr val="black"/>
                </a:solidFill>
                <a:latin typeface="+mj-lt"/>
              </a:rPr>
              <a:t>. sobre el </a:t>
            </a:r>
            <a:r>
              <a:rPr lang="es-MX" sz="1600">
                <a:solidFill>
                  <a:prstClr val="black"/>
                </a:solidFill>
                <a:latin typeface="+mj-lt"/>
              </a:rPr>
              <a:t> avance del contrato FAZNI GGC 721 de 2019 es del 100% de las instalaciones de obra construidas, por lo anterior se recomienda iniciar el debido trámite de restitución de vigencia expirada para efectuar el pago del saldo pendiente.</a:t>
            </a:r>
            <a:endParaRPr lang="es-ES" sz="1600">
              <a:solidFill>
                <a:prstClr val="black"/>
              </a:solidFill>
              <a:latin typeface="+mj-lt"/>
            </a:endParaRPr>
          </a:p>
        </p:txBody>
      </p:sp>
    </p:spTree>
    <p:extLst>
      <p:ext uri="{BB962C8B-B14F-4D97-AF65-F5344CB8AC3E}">
        <p14:creationId xmlns:p14="http://schemas.microsoft.com/office/powerpoint/2010/main" val="3948841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605407"/>
            <a:ext cx="10515600" cy="839552"/>
          </a:xfrm>
        </p:spPr>
        <p:txBody>
          <a:bodyPr>
            <a:noAutofit/>
          </a:bodyPr>
          <a:lstStyle/>
          <a:p>
            <a:pPr algn="ctr"/>
            <a:r>
              <a:rPr lang="es-MX" sz="4000" b="1" i="0">
                <a:solidFill>
                  <a:srgbClr val="203864"/>
                </a:solidFill>
                <a:cs typeface="Arial" panose="020B0604020202020204" pitchFamily="34" charset="0"/>
              </a:rPr>
              <a:t>Contrato FAZNI GGC 593 de 2020</a:t>
            </a:r>
          </a:p>
        </p:txBody>
      </p:sp>
      <p:sp>
        <p:nvSpPr>
          <p:cNvPr id="8" name="Subtítulo 2">
            <a:extLst>
              <a:ext uri="{FF2B5EF4-FFF2-40B4-BE49-F238E27FC236}">
                <a16:creationId xmlns:a16="http://schemas.microsoft.com/office/drawing/2014/main" id="{2820BCEE-879C-5566-D8E5-2DBC0AAD1370}"/>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10" name="AutoShape 2">
            <a:extLst>
              <a:ext uri="{FF2B5EF4-FFF2-40B4-BE49-F238E27FC236}">
                <a16:creationId xmlns:a16="http://schemas.microsoft.com/office/drawing/2014/main" id="{2E33F04C-EAE8-3215-348B-4ECA3B29B790}"/>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1" name="Título 1">
            <a:extLst>
              <a:ext uri="{FF2B5EF4-FFF2-40B4-BE49-F238E27FC236}">
                <a16:creationId xmlns:a16="http://schemas.microsoft.com/office/drawing/2014/main" id="{C65EE5FA-44CE-AC7E-A61A-68D2B2117374}"/>
              </a:ext>
            </a:extLst>
          </p:cNvPr>
          <p:cNvSpPr txBox="1">
            <a:spLocks/>
          </p:cNvSpPr>
          <p:nvPr/>
        </p:nvSpPr>
        <p:spPr>
          <a:xfrm>
            <a:off x="3272260" y="3479317"/>
            <a:ext cx="8351281" cy="3242158"/>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ítulo 1">
            <a:extLst>
              <a:ext uri="{FF2B5EF4-FFF2-40B4-BE49-F238E27FC236}">
                <a16:creationId xmlns:a16="http://schemas.microsoft.com/office/drawing/2014/main" id="{78137A16-67E1-C3D1-E8D1-8F9A49E40168}"/>
              </a:ext>
            </a:extLst>
          </p:cNvPr>
          <p:cNvSpPr txBox="1">
            <a:spLocks/>
          </p:cNvSpPr>
          <p:nvPr/>
        </p:nvSpPr>
        <p:spPr>
          <a:xfrm>
            <a:off x="289404" y="2566523"/>
            <a:ext cx="11267628" cy="799927"/>
          </a:xfrm>
          <a:prstGeom prst="rect">
            <a:avLst/>
          </a:prstGeom>
          <a:solidFill>
            <a:schemeClr val="bg1">
              <a:lumMod val="95000"/>
            </a:schemeClr>
          </a:solidFill>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5" name="Subtítulo 2">
            <a:extLst>
              <a:ext uri="{FF2B5EF4-FFF2-40B4-BE49-F238E27FC236}">
                <a16:creationId xmlns:a16="http://schemas.microsoft.com/office/drawing/2014/main" id="{D0842E84-62C3-F446-2749-56EB35B49531}"/>
              </a:ext>
            </a:extLst>
          </p:cNvPr>
          <p:cNvSpPr txBox="1">
            <a:spLocks/>
          </p:cNvSpPr>
          <p:nvPr/>
        </p:nvSpPr>
        <p:spPr>
          <a:xfrm>
            <a:off x="212450" y="1368114"/>
            <a:ext cx="11421537" cy="1273502"/>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600"/>
              </a:spcBef>
              <a:buNone/>
              <a:defRPr/>
            </a:pPr>
            <a:r>
              <a:rPr kumimoji="0" lang="es-MX" sz="1600" b="0" i="0" u="none" strike="noStrike" kern="1200" cap="none" spc="0" normalizeH="0" baseline="0" noProof="0">
                <a:ln>
                  <a:noFill/>
                </a:ln>
                <a:effectLst/>
                <a:uLnTx/>
                <a:uFillTx/>
                <a:latin typeface="+mj-lt"/>
              </a:rPr>
              <a:t>Se firmó acta de inicio el </a:t>
            </a:r>
            <a:r>
              <a:rPr kumimoji="0" lang="es-MX" sz="1600" b="1" i="0" u="none" strike="noStrike" kern="1200" cap="none" spc="0" normalizeH="0" baseline="0" noProof="0">
                <a:ln>
                  <a:noFill/>
                </a:ln>
                <a:effectLst/>
                <a:uLnTx/>
                <a:uFillTx/>
                <a:latin typeface="+mj-lt"/>
              </a:rPr>
              <a:t>31</a:t>
            </a:r>
            <a:r>
              <a:rPr lang="es-MX" sz="1600" b="1">
                <a:latin typeface="+mj-lt"/>
              </a:rPr>
              <a:t> DE MARZO DEL 2021 </a:t>
            </a:r>
            <a:r>
              <a:rPr kumimoji="0" lang="es-MX" sz="1600" i="0" u="none" strike="noStrike" kern="1200" cap="none" spc="0" normalizeH="0" baseline="0" noProof="0">
                <a:ln>
                  <a:noFill/>
                </a:ln>
                <a:effectLst/>
                <a:uLnTx/>
                <a:uFillTx/>
                <a:latin typeface="+mj-lt"/>
              </a:rPr>
              <a:t>entre MME  y </a:t>
            </a:r>
            <a:r>
              <a:rPr lang="es-CO" sz="1600">
                <a:latin typeface="+mj-lt"/>
              </a:rPr>
              <a:t>ENERGUAVIARE S.A. E.S.P. De</a:t>
            </a:r>
            <a:r>
              <a:rPr kumimoji="0" lang="es-MX" sz="1600" b="0" i="0" u="none" strike="noStrike" kern="1200" cap="none" spc="0" normalizeH="0" baseline="0" noProof="0">
                <a:ln>
                  <a:noFill/>
                </a:ln>
                <a:effectLst/>
                <a:uLnTx/>
                <a:uFillTx/>
                <a:latin typeface="+mj-lt"/>
              </a:rPr>
              <a:t> acuerdo al cronograma </a:t>
            </a:r>
            <a:r>
              <a:rPr lang="es-MX" sz="1600">
                <a:latin typeface="+mj-lt"/>
              </a:rPr>
              <a:t>anexo 2 del contrato FAZNI-2020 GGC 593, la fecha de terminación de la Etapa 2 fue el 24 de Marzo del 2023, Sin embargo, a la fecha 23 de mayo del 2023 las obras ya se encuentran terminadas y con el acta de recibo de infraestructura firmado por El MME, ENERGUAVIARE S.A. E.S.P. y la Interventoría Consorcio Interventores de Colombia. </a:t>
            </a:r>
            <a:endParaRPr lang="es-MX" sz="1600" b="1">
              <a:solidFill>
                <a:srgbClr val="FF0000"/>
              </a:solidFill>
              <a:latin typeface="+mj-lt"/>
            </a:endParaRPr>
          </a:p>
        </p:txBody>
      </p:sp>
      <p:sp>
        <p:nvSpPr>
          <p:cNvPr id="16" name="Subtítulo 2">
            <a:extLst>
              <a:ext uri="{FF2B5EF4-FFF2-40B4-BE49-F238E27FC236}">
                <a16:creationId xmlns:a16="http://schemas.microsoft.com/office/drawing/2014/main" id="{CEA5B746-BC2E-24CD-9503-924F86DCEF19}"/>
              </a:ext>
            </a:extLst>
          </p:cNvPr>
          <p:cNvSpPr txBox="1">
            <a:spLocks/>
          </p:cNvSpPr>
          <p:nvPr/>
        </p:nvSpPr>
        <p:spPr>
          <a:xfrm>
            <a:off x="212450" y="2600170"/>
            <a:ext cx="11194143" cy="79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kern="1200" cap="none" spc="0" normalizeH="0" baseline="0" noProof="0">
                <a:ln>
                  <a:noFill/>
                </a:ln>
                <a:effectLst/>
                <a:uLnTx/>
                <a:uFillTx/>
                <a:latin typeface="+mj-lt"/>
              </a:rPr>
              <a:t>EL AVANCE ACUMULADO </a:t>
            </a:r>
            <a:r>
              <a:rPr lang="es-MX" sz="2200" b="1">
                <a:latin typeface="+mj-lt"/>
              </a:rPr>
              <a:t>DE CONTRATO A LA FECHA ES DEL 95,0%</a:t>
            </a:r>
            <a:endParaRPr kumimoji="0" lang="es-MX" sz="2200" b="1" i="0" u="none" strike="noStrike" kern="1200" cap="none" spc="0" normalizeH="0" baseline="0" noProof="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200" b="1">
                <a:latin typeface="+mj-lt"/>
              </a:rPr>
              <a:t>AVANCE DE OBRA 100%</a:t>
            </a:r>
            <a:endParaRPr kumimoji="0" lang="es-MX" sz="2200" b="1" i="0" u="none" strike="noStrike" kern="1200" cap="none" spc="0" normalizeH="0" baseline="0" noProof="0">
              <a:ln>
                <a:noFill/>
              </a:ln>
              <a:effectLst/>
              <a:uLnTx/>
              <a:uFillTx/>
              <a:latin typeface="+mj-lt"/>
            </a:endParaRPr>
          </a:p>
          <a:p>
            <a:pPr marL="0" marR="0" lvl="0" indent="0" algn="just"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4472C4">
                  <a:lumMod val="50000"/>
                </a:srgbClr>
              </a:solidFill>
              <a:effectLst/>
              <a:uLnTx/>
              <a:uFillTx/>
              <a:latin typeface="+mj-lt"/>
              <a:ea typeface="+mn-ea"/>
              <a:cs typeface="+mn-cs"/>
            </a:endParaRPr>
          </a:p>
        </p:txBody>
      </p:sp>
      <p:sp>
        <p:nvSpPr>
          <p:cNvPr id="17" name="Subtítulo 2">
            <a:extLst>
              <a:ext uri="{FF2B5EF4-FFF2-40B4-BE49-F238E27FC236}">
                <a16:creationId xmlns:a16="http://schemas.microsoft.com/office/drawing/2014/main" id="{60D8AB8D-8E28-D908-F8B1-8D1C70B39157}"/>
              </a:ext>
            </a:extLst>
          </p:cNvPr>
          <p:cNvSpPr txBox="1">
            <a:spLocks/>
          </p:cNvSpPr>
          <p:nvPr/>
        </p:nvSpPr>
        <p:spPr>
          <a:xfrm>
            <a:off x="3303051" y="3628326"/>
            <a:ext cx="8330936" cy="2957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MX" sz="1800">
                <a:latin typeface="Montserrat" panose="00000500000000000000" pitchFamily="2" charset="0"/>
              </a:rPr>
              <a:t>Ampliar la cobertura de energía a través de la instalación de soluciones solares fotovoltaicas individuales, la Administración, Operación y Mantenimiento</a:t>
            </a:r>
            <a:r>
              <a:rPr lang="es-MX" sz="1800">
                <a:solidFill>
                  <a:srgbClr val="FF0000"/>
                </a:solidFill>
                <a:latin typeface="Montserrat" panose="00000500000000000000" pitchFamily="2" charset="0"/>
              </a:rPr>
              <a:t> </a:t>
            </a:r>
            <a:r>
              <a:rPr lang="es-MX" sz="1800">
                <a:latin typeface="Montserrat" panose="00000500000000000000" pitchFamily="2" charset="0"/>
              </a:rPr>
              <a:t>de la infraestructura y satisfacción de la demanda de energía en las Zonas No Interconectadas – ZNI por parte del CONTRATISTA, de acuerdo con la ejecución del Proyecto </a:t>
            </a:r>
            <a:r>
              <a:rPr lang="es-MX" sz="1800" i="1">
                <a:latin typeface="Montserrat" panose="00000500000000000000" pitchFamily="2" charset="0"/>
              </a:rPr>
              <a:t>“CONSTRUCCION SISTEMA SOLAR FOTOVOLTAICO AISLADO CON AUTONOMÍA DE 1 DÍA QUE PERMITA EL ACCESO AL SERVICIO DE ENERGÍA ELÉCTRICA A 538 VIVIENDAS DEL SECTOR RURAL DEL MUNICIPIO DE MAPIRIPAN”.</a:t>
            </a:r>
          </a:p>
        </p:txBody>
      </p:sp>
      <p:sp>
        <p:nvSpPr>
          <p:cNvPr id="18" name="Flecha: a la derecha 27">
            <a:extLst>
              <a:ext uri="{FF2B5EF4-FFF2-40B4-BE49-F238E27FC236}">
                <a16:creationId xmlns:a16="http://schemas.microsoft.com/office/drawing/2014/main" id="{D0BC8B52-5140-0B2F-7720-4DA4E3691107}"/>
              </a:ext>
            </a:extLst>
          </p:cNvPr>
          <p:cNvSpPr/>
          <p:nvPr/>
        </p:nvSpPr>
        <p:spPr>
          <a:xfrm>
            <a:off x="519823" y="3853003"/>
            <a:ext cx="2684771" cy="2669007"/>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ubtítulo 2">
            <a:extLst>
              <a:ext uri="{FF2B5EF4-FFF2-40B4-BE49-F238E27FC236}">
                <a16:creationId xmlns:a16="http://schemas.microsoft.com/office/drawing/2014/main" id="{02798EB2-E125-4080-3F22-C6FD32299F55}"/>
              </a:ext>
            </a:extLst>
          </p:cNvPr>
          <p:cNvSpPr txBox="1">
            <a:spLocks/>
          </p:cNvSpPr>
          <p:nvPr/>
        </p:nvSpPr>
        <p:spPr>
          <a:xfrm>
            <a:off x="558013" y="4591906"/>
            <a:ext cx="2297792" cy="129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effectLst/>
                <a:uLnTx/>
                <a:uFillTx/>
                <a:latin typeface="+mj-lt"/>
              </a:rPr>
              <a:t>OBJETO DEL CONTRATO FAZNI</a:t>
            </a:r>
            <a:r>
              <a:rPr kumimoji="0" lang="es-MX" sz="2000" b="1" i="0" u="none" strike="noStrike" kern="1200" cap="none" spc="0" normalizeH="0" noProof="0">
                <a:ln>
                  <a:noFill/>
                </a:ln>
                <a:effectLst/>
                <a:uLnTx/>
                <a:uFillTx/>
                <a:latin typeface="+mj-lt"/>
              </a:rPr>
              <a:t> </a:t>
            </a:r>
            <a:r>
              <a:rPr kumimoji="0" lang="es-MX" sz="2000" b="1" i="0" u="none" strike="noStrike" kern="1200" cap="none" spc="0" normalizeH="0" baseline="0" noProof="0">
                <a:ln>
                  <a:noFill/>
                </a:ln>
                <a:effectLst/>
                <a:uLnTx/>
                <a:uFillTx/>
                <a:latin typeface="+mj-lt"/>
              </a:rPr>
              <a:t>GGC 593 DE 2020</a:t>
            </a:r>
          </a:p>
        </p:txBody>
      </p:sp>
      <p:sp>
        <p:nvSpPr>
          <p:cNvPr id="20" name="Marcador de número de diapositiva 1">
            <a:extLst>
              <a:ext uri="{FF2B5EF4-FFF2-40B4-BE49-F238E27FC236}">
                <a16:creationId xmlns:a16="http://schemas.microsoft.com/office/drawing/2014/main" id="{BAFC7C86-07E3-0C88-5BA4-3A3FBB584367}"/>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33</a:t>
            </a:fld>
            <a:endParaRPr lang="es-CO"/>
          </a:p>
        </p:txBody>
      </p:sp>
    </p:spTree>
    <p:extLst>
      <p:ext uri="{BB962C8B-B14F-4D97-AF65-F5344CB8AC3E}">
        <p14:creationId xmlns:p14="http://schemas.microsoft.com/office/powerpoint/2010/main" val="2195854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593 de 2020</a:t>
            </a:r>
          </a:p>
        </p:txBody>
      </p:sp>
      <p:graphicFrame>
        <p:nvGraphicFramePr>
          <p:cNvPr id="23" name="Tabla 22">
            <a:extLst>
              <a:ext uri="{FF2B5EF4-FFF2-40B4-BE49-F238E27FC236}">
                <a16:creationId xmlns:a16="http://schemas.microsoft.com/office/drawing/2014/main" id="{1B003701-7C04-5828-C201-13417301BA5B}"/>
              </a:ext>
            </a:extLst>
          </p:cNvPr>
          <p:cNvGraphicFramePr>
            <a:graphicFrameLocks noGrp="1"/>
          </p:cNvGraphicFramePr>
          <p:nvPr/>
        </p:nvGraphicFramePr>
        <p:xfrm>
          <a:off x="469557" y="1620252"/>
          <a:ext cx="11186983" cy="4106738"/>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897622">
                  <a:extLst>
                    <a:ext uri="{9D8B030D-6E8A-4147-A177-3AD203B41FA5}">
                      <a16:colId xmlns:a16="http://schemas.microsoft.com/office/drawing/2014/main" val="2097548726"/>
                    </a:ext>
                  </a:extLst>
                </a:gridCol>
                <a:gridCol w="5243119">
                  <a:extLst>
                    <a:ext uri="{9D8B030D-6E8A-4147-A177-3AD203B41FA5}">
                      <a16:colId xmlns:a16="http://schemas.microsoft.com/office/drawing/2014/main" val="1580397050"/>
                    </a:ext>
                  </a:extLst>
                </a:gridCol>
                <a:gridCol w="3569553">
                  <a:extLst>
                    <a:ext uri="{9D8B030D-6E8A-4147-A177-3AD203B41FA5}">
                      <a16:colId xmlns:a16="http://schemas.microsoft.com/office/drawing/2014/main" val="1926610230"/>
                    </a:ext>
                  </a:extLst>
                </a:gridCol>
              </a:tblGrid>
              <a:tr h="531230">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2228013">
                <a:tc>
                  <a:txBody>
                    <a:bodyPr/>
                    <a:lstStyle/>
                    <a:p>
                      <a:pPr algn="ctr" rtl="0" fontAlgn="ctr"/>
                      <a:r>
                        <a:rPr lang="es-CO" sz="1200" u="none" strike="noStrike">
                          <a:effectLst/>
                          <a:latin typeface="+mj-lt"/>
                        </a:rPr>
                        <a:t>Otrosí No 1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tx1"/>
                          </a:solidFill>
                          <a:effectLst/>
                          <a:latin typeface="+mj-lt"/>
                          <a:ea typeface="+mn-ea"/>
                          <a:cs typeface="+mn-cs"/>
                        </a:rPr>
                        <a:t>04 Marzo</a:t>
                      </a:r>
                    </a:p>
                    <a:p>
                      <a:pPr algn="ctr" rtl="0" fontAlgn="ctr"/>
                      <a:r>
                        <a:rPr lang="es-CO" sz="1200" u="none" strike="noStrike" kern="1200">
                          <a:solidFill>
                            <a:schemeClr val="tx1"/>
                          </a:solidFill>
                          <a:effectLst/>
                          <a:latin typeface="+mj-lt"/>
                          <a:ea typeface="+mn-ea"/>
                          <a:cs typeface="+mn-cs"/>
                        </a:rPr>
                        <a:t> -2021</a:t>
                      </a:r>
                    </a:p>
                  </a:txBody>
                  <a:tcPr marL="3660" marR="3660" marT="3660" marB="0" anchor="ctr"/>
                </a:tc>
                <a:tc>
                  <a:txBody>
                    <a:bodyPr/>
                    <a:lstStyle/>
                    <a:p>
                      <a:pPr algn="just" rtl="0" fontAlgn="ctr"/>
                      <a:r>
                        <a:rPr lang="es-MX" sz="1200" u="none" strike="noStrike" kern="1200">
                          <a:solidFill>
                            <a:schemeClr val="tx1"/>
                          </a:solidFill>
                          <a:effectLst/>
                          <a:latin typeface="+mj-lt"/>
                          <a:ea typeface="+mn-ea"/>
                          <a:cs typeface="+mn-cs"/>
                        </a:rPr>
                        <a:t>De conformidad con el principio de responsabilidad que rige la Contratación Estatal ya fin de tener un mayor control por parte de la Entidad, las Entidades Públicas están obligadas a vigilar la correcta ejecución del objeto contratado y a proteger tanto los derechos de la propia entidad como los del contratista y terceros que puedan verse afectados por la ejecución del contrato. Esta vigilancia, en los puntuales términos delos artículos 14 de la Ley 80 de 1993 y 83 de la Ley 1474 de 2011, debe ejercerse a través de un Supervisor o Interventor, según corresponda, lo cual asegura principios medulares como la moralidad administrativa  y transparencia, así como prevenir la ocurrencia de actos de corrupción y tutelar la actividad contractual. </a:t>
                      </a:r>
                    </a:p>
                  </a:txBody>
                  <a:tcPr marL="3660" marR="3660" marT="3660" marB="0" anchor="ctr"/>
                </a:tc>
                <a:tc>
                  <a:txBody>
                    <a:bodyPr/>
                    <a:lstStyle/>
                    <a:p>
                      <a:pPr lvl="0" algn="just"/>
                      <a:r>
                        <a:rPr lang="es-ES" sz="1200" u="none" strike="noStrike" kern="1200">
                          <a:solidFill>
                            <a:schemeClr val="tx1"/>
                          </a:solidFill>
                          <a:effectLst/>
                          <a:latin typeface="+mj-lt"/>
                          <a:ea typeface="+mn-ea"/>
                          <a:cs typeface="+mn-cs"/>
                        </a:rPr>
                        <a:t>Mediante Otro si N.º 1 del 4 de marzo de 2021 se agregan los rubros respecto de los cuales se realiza el Registro presupuestal del CONTRATO INTERADMINISTRATIVO FAZNI No. GGC 593 DE 2020, </a:t>
                      </a:r>
                      <a:r>
                        <a:rPr lang="es-CO" sz="1200" u="none" strike="noStrike" kern="1200">
                          <a:solidFill>
                            <a:schemeClr val="tx1"/>
                          </a:solidFill>
                          <a:effectLst/>
                          <a:latin typeface="+mj-lt"/>
                          <a:ea typeface="+mn-ea"/>
                          <a:cs typeface="+mn-cs"/>
                        </a:rPr>
                        <a:t>agregando la cláusula sexta-imputación presupuestal.</a:t>
                      </a:r>
                    </a:p>
                  </a:txBody>
                  <a:tcPr marL="3660" marR="3660" marT="3660" marB="0" anchor="ctr"/>
                </a:tc>
                <a:extLst>
                  <a:ext uri="{0D108BD9-81ED-4DB2-BD59-A6C34878D82A}">
                    <a16:rowId xmlns:a16="http://schemas.microsoft.com/office/drawing/2014/main" val="2319807756"/>
                  </a:ext>
                </a:extLst>
              </a:tr>
              <a:tr h="1347495">
                <a:tc>
                  <a:txBody>
                    <a:bodyPr/>
                    <a:lstStyle/>
                    <a:p>
                      <a:pPr algn="ctr" rtl="0" fontAlgn="ctr"/>
                      <a:r>
                        <a:rPr lang="es-CO" sz="1200" u="none" strike="noStrike">
                          <a:effectLst/>
                          <a:latin typeface="+mj-lt"/>
                        </a:rPr>
                        <a:t>Otrosí No 2</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tx1"/>
                          </a:solidFill>
                          <a:effectLst/>
                          <a:latin typeface="+mj-lt"/>
                          <a:ea typeface="+mn-ea"/>
                          <a:cs typeface="+mn-cs"/>
                        </a:rPr>
                        <a:t>08 Marzo</a:t>
                      </a:r>
                    </a:p>
                    <a:p>
                      <a:pPr algn="ctr" rtl="0" fontAlgn="ctr"/>
                      <a:r>
                        <a:rPr lang="es-CO" sz="1200" u="none" strike="noStrike" kern="1200">
                          <a:solidFill>
                            <a:schemeClr val="tx1"/>
                          </a:solidFill>
                          <a:effectLst/>
                          <a:latin typeface="+mj-lt"/>
                          <a:ea typeface="+mn-ea"/>
                          <a:cs typeface="+mn-cs"/>
                        </a:rPr>
                        <a:t> -2021</a:t>
                      </a:r>
                    </a:p>
                  </a:txBody>
                  <a:tcPr marL="3660" marR="3660" marT="3660" marB="0" anchor="ctr"/>
                </a:tc>
                <a:tc>
                  <a:txBody>
                    <a:bodyPr/>
                    <a:lstStyle/>
                    <a:p>
                      <a:pPr algn="just" rtl="0" fontAlgn="ctr"/>
                      <a:r>
                        <a:rPr lang="es-MX" sz="1200" u="none" strike="noStrike">
                          <a:solidFill>
                            <a:schemeClr val="tx1"/>
                          </a:solidFill>
                          <a:effectLst/>
                          <a:latin typeface="+mj-lt"/>
                        </a:rPr>
                        <a:t>De  conformidad  con el  memorando  No. 3-2021-005006 de marzo de  2021, radicado por el supervisor del contrato de interventoría GGC No.593-20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593 de 2020.</a:t>
                      </a:r>
                      <a:endParaRPr lang="es-MX" sz="1200" b="0" i="0" u="none" strike="noStrike">
                        <a:solidFill>
                          <a:schemeClr val="tx1"/>
                        </a:solidFill>
                        <a:effectLst/>
                        <a:latin typeface="+mj-lt"/>
                      </a:endParaRPr>
                    </a:p>
                  </a:txBody>
                  <a:tcPr marL="3660" marR="3660" marT="3660" marB="0" anchor="ctr"/>
                </a:tc>
                <a:tc>
                  <a:txBody>
                    <a:bodyPr/>
                    <a:lstStyle/>
                    <a:p>
                      <a:pPr lvl="0" algn="just"/>
                      <a:r>
                        <a:rPr lang="es-ES" sz="1200" u="none" strike="noStrike" kern="1200">
                          <a:solidFill>
                            <a:schemeClr val="tx1"/>
                          </a:solidFill>
                          <a:effectLst/>
                          <a:latin typeface="+mj-lt"/>
                          <a:ea typeface="+mn-ea"/>
                          <a:cs typeface="+mn-cs"/>
                        </a:rPr>
                        <a:t>Mediante Otro si No. 2 del 8 de marzo de 2021, se modificó la CLÁUSULA DÉCIMA, frente a las garantías durante la etapa previa y de instalación.</a:t>
                      </a:r>
                      <a:endParaRPr lang="es-CO" sz="1200" u="none" strike="noStrike" kern="1200">
                        <a:solidFill>
                          <a:schemeClr val="tx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bl>
          </a:graphicData>
        </a:graphic>
      </p:graphicFrame>
    </p:spTree>
    <p:extLst>
      <p:ext uri="{BB962C8B-B14F-4D97-AF65-F5344CB8AC3E}">
        <p14:creationId xmlns:p14="http://schemas.microsoft.com/office/powerpoint/2010/main" val="4041698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593 de 2020</a:t>
            </a:r>
          </a:p>
        </p:txBody>
      </p:sp>
      <p:sp>
        <p:nvSpPr>
          <p:cNvPr id="2" name="AutoShape 2">
            <a:extLst>
              <a:ext uri="{FF2B5EF4-FFF2-40B4-BE49-F238E27FC236}">
                <a16:creationId xmlns:a16="http://schemas.microsoft.com/office/drawing/2014/main" id="{0D2AE03A-0BD6-0CC2-9517-E8C8FB4963F4}"/>
              </a:ext>
            </a:extLst>
          </p:cNvPr>
          <p:cNvSpPr>
            <a:spLocks noChangeAspect="1" noChangeArrowheads="1"/>
          </p:cNvSpPr>
          <p:nvPr/>
        </p:nvSpPr>
        <p:spPr bwMode="auto">
          <a:xfrm>
            <a:off x="2492069" y="25599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latin typeface="Helvetica (Cuerpo)"/>
            </a:endParaRPr>
          </a:p>
        </p:txBody>
      </p:sp>
      <p:graphicFrame>
        <p:nvGraphicFramePr>
          <p:cNvPr id="3" name="Tabla 2">
            <a:extLst>
              <a:ext uri="{FF2B5EF4-FFF2-40B4-BE49-F238E27FC236}">
                <a16:creationId xmlns:a16="http://schemas.microsoft.com/office/drawing/2014/main" id="{92357BAD-BF68-3676-55C5-07568C5548E7}"/>
              </a:ext>
            </a:extLst>
          </p:cNvPr>
          <p:cNvGraphicFramePr>
            <a:graphicFrameLocks noGrp="1"/>
          </p:cNvGraphicFramePr>
          <p:nvPr/>
        </p:nvGraphicFramePr>
        <p:xfrm>
          <a:off x="469557" y="1654127"/>
          <a:ext cx="11186983" cy="4442334"/>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88502">
                  <a:extLst>
                    <a:ext uri="{9D8B030D-6E8A-4147-A177-3AD203B41FA5}">
                      <a16:colId xmlns:a16="http://schemas.microsoft.com/office/drawing/2014/main" val="2097548726"/>
                    </a:ext>
                  </a:extLst>
                </a:gridCol>
                <a:gridCol w="5052239">
                  <a:extLst>
                    <a:ext uri="{9D8B030D-6E8A-4147-A177-3AD203B41FA5}">
                      <a16:colId xmlns:a16="http://schemas.microsoft.com/office/drawing/2014/main" val="1580397050"/>
                    </a:ext>
                  </a:extLst>
                </a:gridCol>
                <a:gridCol w="3569553">
                  <a:extLst>
                    <a:ext uri="{9D8B030D-6E8A-4147-A177-3AD203B41FA5}">
                      <a16:colId xmlns:a16="http://schemas.microsoft.com/office/drawing/2014/main" val="1926610230"/>
                    </a:ext>
                  </a:extLst>
                </a:gridCol>
              </a:tblGrid>
              <a:tr h="578225">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2497974">
                <a:tc>
                  <a:txBody>
                    <a:bodyPr/>
                    <a:lstStyle/>
                    <a:p>
                      <a:pPr algn="ctr" rtl="0" fontAlgn="ctr"/>
                      <a:r>
                        <a:rPr lang="es-CO" sz="1200" u="none" strike="noStrike">
                          <a:effectLst/>
                          <a:latin typeface="+mj-lt"/>
                        </a:rPr>
                        <a:t>Otrosí No 3</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tx1"/>
                          </a:solidFill>
                          <a:effectLst/>
                          <a:latin typeface="+mj-lt"/>
                          <a:ea typeface="+mn-ea"/>
                          <a:cs typeface="+mn-cs"/>
                        </a:rPr>
                        <a:t>24 Septiembre</a:t>
                      </a:r>
                    </a:p>
                    <a:p>
                      <a:pPr algn="ctr" rtl="0" fontAlgn="ctr"/>
                      <a:r>
                        <a:rPr lang="es-CO" sz="1200" u="none" strike="noStrike" kern="1200">
                          <a:solidFill>
                            <a:schemeClr val="tx1"/>
                          </a:solidFill>
                          <a:effectLst/>
                          <a:latin typeface="+mj-lt"/>
                          <a:ea typeface="+mn-ea"/>
                          <a:cs typeface="+mn-cs"/>
                        </a:rPr>
                        <a:t> -2021</a:t>
                      </a:r>
                    </a:p>
                  </a:txBody>
                  <a:tcPr marL="3660" marR="3660" marT="3660" marB="0" anchor="ctr"/>
                </a:tc>
                <a:tc>
                  <a:txBody>
                    <a:bodyPr/>
                    <a:lstStyle/>
                    <a:p>
                      <a:pPr algn="just" rtl="0" fontAlgn="ctr"/>
                      <a:r>
                        <a:rPr lang="es-MX" sz="1200" u="none" strike="noStrike" kern="1200">
                          <a:solidFill>
                            <a:schemeClr val="tx1"/>
                          </a:solidFill>
                          <a:effectLst/>
                          <a:latin typeface="+mj-lt"/>
                          <a:ea typeface="+mn-ea"/>
                          <a:cs typeface="+mn-cs"/>
                        </a:rPr>
                        <a:t>De  conformidad  con el  memorando  No. 3-2021-015259 del 20 de septiembre de  2021, radicado por el supervisor del contrato de interventoría GGC No. 593-2020 ante el Grupo de  Gestión  Contractual,  en  el  cual acuerdan modificar la clausula segunda y   explica  las  razones  por  las  cuales  se  lleva  a  cabo  la presente  modificación  y  teniendo  en  cuenta  que  las  mismas  han  sido  avaladas  por  el interventor que  es  a  quien  le  corresponde  el  control  de  la  ejecución  durante  la  etapa previa y de instalación del contrato FAZNI GGC-593 de 2020.</a:t>
                      </a:r>
                    </a:p>
                    <a:p>
                      <a:pPr algn="just" rtl="0" fontAlgn="ctr"/>
                      <a:r>
                        <a:rPr lang="es-MX" sz="1200" u="none" strike="noStrike" kern="1200">
                          <a:solidFill>
                            <a:srgbClr val="FF0000"/>
                          </a:solidFill>
                          <a:effectLst/>
                          <a:latin typeface="+mj-lt"/>
                          <a:ea typeface="+mn-ea"/>
                          <a:cs typeface="+mn-cs"/>
                        </a:rPr>
                        <a:t>.</a:t>
                      </a:r>
                    </a:p>
                  </a:txBody>
                  <a:tcPr marL="3660" marR="3660" marT="3660" marB="0" anchor="ctr"/>
                </a:tc>
                <a:tc>
                  <a:txBody>
                    <a:bodyPr/>
                    <a:lstStyle/>
                    <a:p>
                      <a:pPr lvl="0" algn="just"/>
                      <a:r>
                        <a:rPr lang="es-ES" sz="1200" u="none" strike="noStrike" kern="1200">
                          <a:solidFill>
                            <a:schemeClr val="tx1"/>
                          </a:solidFill>
                          <a:effectLst/>
                          <a:latin typeface="+mj-lt"/>
                          <a:ea typeface="+mn-ea"/>
                          <a:cs typeface="+mn-cs"/>
                        </a:rPr>
                        <a:t>Mediante Otro si N.º 3 del 24 de septiembre de 2021 se realizó modificación a la cláusula segunda y al cronograma del contrato.</a:t>
                      </a:r>
                      <a:endParaRPr lang="es-CO" sz="1200" u="none" strike="noStrike" kern="1200">
                        <a:solidFill>
                          <a:schemeClr val="tx1"/>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r h="1366135">
                <a:tc>
                  <a:txBody>
                    <a:bodyPr/>
                    <a:lstStyle/>
                    <a:p>
                      <a:pPr algn="ctr" rtl="0" fontAlgn="ctr"/>
                      <a:r>
                        <a:rPr lang="es-CO" sz="1200" u="none" strike="noStrike">
                          <a:effectLst/>
                          <a:latin typeface="+mj-lt"/>
                        </a:rPr>
                        <a:t>Otrosí No 4</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solidFill>
                            <a:schemeClr val="tx1"/>
                          </a:solidFill>
                          <a:effectLst/>
                          <a:latin typeface="+mj-lt"/>
                        </a:rPr>
                        <a:t>26 Octubre </a:t>
                      </a:r>
                    </a:p>
                    <a:p>
                      <a:pPr algn="ctr" rtl="0" fontAlgn="ctr"/>
                      <a:r>
                        <a:rPr lang="es-CO" sz="1200" u="none" strike="noStrike">
                          <a:solidFill>
                            <a:schemeClr val="tx1"/>
                          </a:solidFill>
                          <a:effectLst/>
                          <a:latin typeface="+mj-lt"/>
                        </a:rPr>
                        <a:t> -2021</a:t>
                      </a:r>
                      <a:endParaRPr lang="es-CO" sz="1200" b="0" i="0" u="none" strike="noStrike">
                        <a:solidFill>
                          <a:schemeClr val="tx1"/>
                        </a:solidFill>
                        <a:effectLst/>
                        <a:latin typeface="+mj-lt"/>
                      </a:endParaRPr>
                    </a:p>
                  </a:txBody>
                  <a:tcPr marL="3660" marR="3660" marT="3660" marB="0" anchor="ctr"/>
                </a:tc>
                <a:tc>
                  <a:txBody>
                    <a:bodyPr/>
                    <a:lstStyle/>
                    <a:p>
                      <a:pPr algn="just" rtl="0" fontAlgn="ctr"/>
                      <a:r>
                        <a:rPr lang="es-MX" sz="1200" u="none" strike="noStrike">
                          <a:solidFill>
                            <a:schemeClr val="tx1"/>
                          </a:solidFill>
                          <a:effectLst/>
                          <a:latin typeface="+mj-lt"/>
                        </a:rPr>
                        <a:t>De  conformidad  con el  memorando  No</a:t>
                      </a:r>
                      <a:r>
                        <a:rPr lang="es-ES" sz="1200" u="none" strike="noStrike" kern="1200">
                          <a:solidFill>
                            <a:schemeClr val="tx1"/>
                          </a:solidFill>
                          <a:effectLst/>
                          <a:latin typeface="+mj-lt"/>
                          <a:ea typeface="+mn-ea"/>
                          <a:cs typeface="+mn-cs"/>
                        </a:rPr>
                        <a:t>3-2021-019867 </a:t>
                      </a:r>
                      <a:r>
                        <a:rPr lang="es-MX" sz="1200" u="none" strike="noStrike">
                          <a:solidFill>
                            <a:schemeClr val="tx1"/>
                          </a:solidFill>
                          <a:effectLst/>
                          <a:latin typeface="+mj-lt"/>
                        </a:rPr>
                        <a:t>del 25 de octubre de  2021, radicado por el supervisor del contrato de interventoría GGC No. 593-2020 ante el Grupo de  Gestión  Contractual,  en  el  cual  explica  las  razones  por  las  cuales  se  lleva  a  cabo  la suspensión temporal del contrato FAZNI GGC 593 de 2020.</a:t>
                      </a:r>
                      <a:endParaRPr lang="es-MX" sz="1200" b="0" i="0" u="none" strike="noStrike">
                        <a:solidFill>
                          <a:schemeClr val="tx1"/>
                        </a:solidFill>
                        <a:effectLst/>
                        <a:latin typeface="+mj-lt"/>
                      </a:endParaRPr>
                    </a:p>
                  </a:txBody>
                  <a:tcPr marL="3660" marR="3660" marT="3660" marB="0" anchor="ctr"/>
                </a:tc>
                <a:tc>
                  <a:txBody>
                    <a:bodyPr/>
                    <a:lstStyle/>
                    <a:p>
                      <a:pPr lvl="0" algn="just"/>
                      <a:r>
                        <a:rPr lang="es-ES" sz="1200" u="none" strike="noStrike" kern="1200">
                          <a:solidFill>
                            <a:schemeClr val="tx1"/>
                          </a:solidFill>
                          <a:effectLst/>
                          <a:latin typeface="+mj-lt"/>
                          <a:ea typeface="+mn-ea"/>
                          <a:cs typeface="+mn-cs"/>
                        </a:rPr>
                        <a:t>Mediante memorando No. 3-2021-019867 del 25 de octubre de 2021, radicado por el supervisor del contrato de interventoría GGC No. 630-2020 ante el Grupo de Gestión Contractual, se solicitó suspensión No. 1 al contrato, la cual fue formalizada en plataforma </a:t>
                      </a:r>
                      <a:r>
                        <a:rPr lang="es-ES" sz="1200" u="none" strike="noStrike" kern="1200" err="1">
                          <a:solidFill>
                            <a:schemeClr val="tx1"/>
                          </a:solidFill>
                          <a:effectLst/>
                          <a:latin typeface="+mj-lt"/>
                          <a:ea typeface="+mn-ea"/>
                          <a:cs typeface="+mn-cs"/>
                        </a:rPr>
                        <a:t>Secop</a:t>
                      </a:r>
                      <a:r>
                        <a:rPr lang="es-ES" sz="1200" u="none" strike="noStrike" kern="1200">
                          <a:solidFill>
                            <a:schemeClr val="tx1"/>
                          </a:solidFill>
                          <a:effectLst/>
                          <a:latin typeface="+mj-lt"/>
                          <a:ea typeface="+mn-ea"/>
                          <a:cs typeface="+mn-cs"/>
                        </a:rPr>
                        <a:t> II el 26 octubre 2021.</a:t>
                      </a:r>
                      <a:endParaRPr lang="es-CO" sz="1200" u="none" strike="noStrike" kern="1200">
                        <a:solidFill>
                          <a:schemeClr val="tx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bl>
          </a:graphicData>
        </a:graphic>
      </p:graphicFrame>
    </p:spTree>
    <p:extLst>
      <p:ext uri="{BB962C8B-B14F-4D97-AF65-F5344CB8AC3E}">
        <p14:creationId xmlns:p14="http://schemas.microsoft.com/office/powerpoint/2010/main" val="478862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593 de 2020</a:t>
            </a:r>
          </a:p>
        </p:txBody>
      </p:sp>
      <p:graphicFrame>
        <p:nvGraphicFramePr>
          <p:cNvPr id="4" name="Tabla 3">
            <a:extLst>
              <a:ext uri="{FF2B5EF4-FFF2-40B4-BE49-F238E27FC236}">
                <a16:creationId xmlns:a16="http://schemas.microsoft.com/office/drawing/2014/main" id="{C5C032BA-8C1F-DA8F-C971-55507BD50DDF}"/>
              </a:ext>
            </a:extLst>
          </p:cNvPr>
          <p:cNvGraphicFramePr>
            <a:graphicFrameLocks noGrp="1"/>
          </p:cNvGraphicFramePr>
          <p:nvPr/>
        </p:nvGraphicFramePr>
        <p:xfrm>
          <a:off x="502508" y="1581243"/>
          <a:ext cx="11186983" cy="4442334"/>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88502">
                  <a:extLst>
                    <a:ext uri="{9D8B030D-6E8A-4147-A177-3AD203B41FA5}">
                      <a16:colId xmlns:a16="http://schemas.microsoft.com/office/drawing/2014/main" val="2097548726"/>
                    </a:ext>
                  </a:extLst>
                </a:gridCol>
                <a:gridCol w="5069136">
                  <a:extLst>
                    <a:ext uri="{9D8B030D-6E8A-4147-A177-3AD203B41FA5}">
                      <a16:colId xmlns:a16="http://schemas.microsoft.com/office/drawing/2014/main" val="1580397050"/>
                    </a:ext>
                  </a:extLst>
                </a:gridCol>
                <a:gridCol w="3552656">
                  <a:extLst>
                    <a:ext uri="{9D8B030D-6E8A-4147-A177-3AD203B41FA5}">
                      <a16:colId xmlns:a16="http://schemas.microsoft.com/office/drawing/2014/main" val="1926610230"/>
                    </a:ext>
                  </a:extLst>
                </a:gridCol>
              </a:tblGrid>
              <a:tr h="578225">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2497974">
                <a:tc>
                  <a:txBody>
                    <a:bodyPr/>
                    <a:lstStyle/>
                    <a:p>
                      <a:pPr algn="ctr" rtl="0" fontAlgn="ctr"/>
                      <a:r>
                        <a:rPr lang="es-CO" sz="1200" u="none" strike="noStrike">
                          <a:effectLst/>
                          <a:latin typeface="+mj-lt"/>
                        </a:rPr>
                        <a:t>Otrosí No 5</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tx1"/>
                          </a:solidFill>
                          <a:effectLst/>
                          <a:latin typeface="+mj-lt"/>
                          <a:ea typeface="+mn-ea"/>
                          <a:cs typeface="+mn-cs"/>
                        </a:rPr>
                        <a:t>25 Noviembre</a:t>
                      </a:r>
                    </a:p>
                    <a:p>
                      <a:pPr algn="ctr" rtl="0" fontAlgn="ctr"/>
                      <a:r>
                        <a:rPr lang="es-CO" sz="1200" u="none" strike="noStrike" kern="1200">
                          <a:solidFill>
                            <a:schemeClr val="tx1"/>
                          </a:solidFill>
                          <a:effectLst/>
                          <a:latin typeface="+mj-lt"/>
                          <a:ea typeface="+mn-ea"/>
                          <a:cs typeface="+mn-cs"/>
                        </a:rPr>
                        <a:t> -2021</a:t>
                      </a:r>
                    </a:p>
                  </a:txBody>
                  <a:tcPr marL="3660" marR="3660" marT="3660" marB="0" anchor="ctr"/>
                </a:tc>
                <a:tc>
                  <a:txBody>
                    <a:bodyPr/>
                    <a:lstStyle/>
                    <a:p>
                      <a:pPr algn="just" rtl="0" fontAlgn="ctr"/>
                      <a:r>
                        <a:rPr lang="es-MX" sz="1200" u="none" strike="noStrike" kern="1200">
                          <a:solidFill>
                            <a:schemeClr val="tx1"/>
                          </a:solidFill>
                          <a:effectLst/>
                          <a:latin typeface="+mj-lt"/>
                          <a:ea typeface="+mn-ea"/>
                          <a:cs typeface="+mn-cs"/>
                        </a:rPr>
                        <a:t>De  conformidad  con el  memorando  No. 3-2021-022757 del 25 de noviembre de  2021, radicado por el supervisor del contrato de interventoría GGC No. 593-2020 ante el Grupo de  Gestión  Contractual,  en  el  cual acuerdan prorrogar la suspensión 01 teniendo  en  cuenta  que  las  mismas  han  sido  avaladas  por  el interventor que  es  a  quien  le  corresponde  el  control  de  la  ejecución  durante  la  etapa previa y de instalación del contrato FAZNI GGC-593 de 2020.</a:t>
                      </a:r>
                    </a:p>
                    <a:p>
                      <a:pPr algn="just" rtl="0" fontAlgn="ctr"/>
                      <a:r>
                        <a:rPr lang="es-MX" sz="1200" u="none" strike="noStrike" kern="1200">
                          <a:solidFill>
                            <a:srgbClr val="FF0000"/>
                          </a:solidFill>
                          <a:effectLst/>
                          <a:latin typeface="+mj-lt"/>
                          <a:ea typeface="+mn-ea"/>
                          <a:cs typeface="+mn-cs"/>
                        </a:rPr>
                        <a:t>.</a:t>
                      </a:r>
                    </a:p>
                  </a:txBody>
                  <a:tcPr marL="3660" marR="3660" marT="3660" marB="0" anchor="ctr"/>
                </a:tc>
                <a:tc>
                  <a:txBody>
                    <a:bodyPr/>
                    <a:lstStyle/>
                    <a:p>
                      <a:pPr lvl="0" algn="just"/>
                      <a:r>
                        <a:rPr lang="es-ES" sz="1200" u="none" strike="noStrike" kern="1200">
                          <a:solidFill>
                            <a:schemeClr val="tx1"/>
                          </a:solidFill>
                          <a:effectLst/>
                          <a:latin typeface="+mj-lt"/>
                          <a:ea typeface="+mn-ea"/>
                          <a:cs typeface="+mn-cs"/>
                        </a:rPr>
                        <a:t>Posteriormente, mediante</a:t>
                      </a:r>
                      <a:r>
                        <a:rPr lang="es-CO" sz="1200" u="none" strike="noStrike" kern="1200">
                          <a:solidFill>
                            <a:schemeClr val="tx1"/>
                          </a:solidFill>
                          <a:effectLst/>
                          <a:latin typeface="+mj-lt"/>
                          <a:ea typeface="+mn-ea"/>
                          <a:cs typeface="+mn-cs"/>
                        </a:rPr>
                        <a:t> radicado 3-2021-022757 de fecha 25 de noviembre de 2021 la dirección de Energía emite concepto sobre solicitud del Contratista - CONSORCIO INTERVENTORES DE COLOMBIA, relacionada con la prórroga 1 a la suspensión </a:t>
                      </a:r>
                      <a:r>
                        <a:rPr lang="es-CO" sz="1200" u="none" strike="noStrike" kern="1200" err="1">
                          <a:solidFill>
                            <a:schemeClr val="tx1"/>
                          </a:solidFill>
                          <a:effectLst/>
                          <a:latin typeface="+mj-lt"/>
                          <a:ea typeface="+mn-ea"/>
                          <a:cs typeface="+mn-cs"/>
                        </a:rPr>
                        <a:t>Nº</a:t>
                      </a:r>
                      <a:r>
                        <a:rPr lang="es-CO" sz="1200" u="none" strike="noStrike" kern="1200">
                          <a:solidFill>
                            <a:schemeClr val="tx1"/>
                          </a:solidFill>
                          <a:effectLst/>
                          <a:latin typeface="+mj-lt"/>
                          <a:ea typeface="+mn-ea"/>
                          <a:cs typeface="+mn-cs"/>
                        </a:rPr>
                        <a:t> 1 del Contrato FAZNI GGC 593 por un término de un (1) mes contado a partir de la suscripción de la correspondiente ampliación o prórroga en la plataforma SECOP II, suspensión la cual finalizo el 28 de enero de 2022, tal y como se desprende de la plataforma SECOP II.</a:t>
                      </a:r>
                    </a:p>
                  </a:txBody>
                  <a:tcPr marL="3660" marR="3660" marT="3660" marB="0" anchor="ctr"/>
                </a:tc>
                <a:extLst>
                  <a:ext uri="{0D108BD9-81ED-4DB2-BD59-A6C34878D82A}">
                    <a16:rowId xmlns:a16="http://schemas.microsoft.com/office/drawing/2014/main" val="2319807756"/>
                  </a:ext>
                </a:extLst>
              </a:tr>
              <a:tr h="1366135">
                <a:tc>
                  <a:txBody>
                    <a:bodyPr/>
                    <a:lstStyle/>
                    <a:p>
                      <a:pPr algn="ctr" rtl="0" fontAlgn="ctr"/>
                      <a:r>
                        <a:rPr lang="es-CO" sz="1200" u="none" strike="noStrike">
                          <a:effectLst/>
                          <a:latin typeface="+mj-lt"/>
                        </a:rPr>
                        <a:t>Otrosí No 6</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solidFill>
                            <a:schemeClr val="tx1"/>
                          </a:solidFill>
                          <a:effectLst/>
                          <a:latin typeface="+mj-lt"/>
                        </a:rPr>
                        <a:t>24 Agosto </a:t>
                      </a:r>
                    </a:p>
                    <a:p>
                      <a:pPr algn="ctr" rtl="0" fontAlgn="ctr"/>
                      <a:r>
                        <a:rPr lang="es-CO" sz="1200" u="none" strike="noStrike">
                          <a:solidFill>
                            <a:schemeClr val="tx1"/>
                          </a:solidFill>
                          <a:effectLst/>
                          <a:latin typeface="+mj-lt"/>
                        </a:rPr>
                        <a:t> -2022</a:t>
                      </a:r>
                      <a:endParaRPr lang="es-CO" sz="1200" b="0" i="0" u="none" strike="noStrike">
                        <a:solidFill>
                          <a:schemeClr val="tx1"/>
                        </a:solidFill>
                        <a:effectLst/>
                        <a:latin typeface="+mj-lt"/>
                      </a:endParaRPr>
                    </a:p>
                  </a:txBody>
                  <a:tcPr marL="3660" marR="3660" marT="3660" marB="0" anchor="ctr"/>
                </a:tc>
                <a:tc>
                  <a:txBody>
                    <a:bodyPr/>
                    <a:lstStyle/>
                    <a:p>
                      <a:pPr algn="just" rtl="0" fontAlgn="ctr"/>
                      <a:r>
                        <a:rPr lang="es-MX" sz="1200" u="none" strike="noStrike">
                          <a:solidFill>
                            <a:schemeClr val="tx1"/>
                          </a:solidFill>
                          <a:effectLst/>
                          <a:latin typeface="+mj-lt"/>
                        </a:rPr>
                        <a:t>De  conformidad  con el  memorando  No</a:t>
                      </a:r>
                      <a:r>
                        <a:rPr lang="es-ES" sz="1200" u="none" strike="noStrike" kern="1200">
                          <a:solidFill>
                            <a:schemeClr val="tx1"/>
                          </a:solidFill>
                          <a:effectLst/>
                          <a:latin typeface="+mj-lt"/>
                          <a:ea typeface="+mn-ea"/>
                          <a:cs typeface="+mn-cs"/>
                        </a:rPr>
                        <a:t>3-2022-020201 </a:t>
                      </a:r>
                      <a:r>
                        <a:rPr lang="es-MX" sz="1200" u="none" strike="noStrike">
                          <a:solidFill>
                            <a:schemeClr val="tx1"/>
                          </a:solidFill>
                          <a:effectLst/>
                          <a:latin typeface="+mj-lt"/>
                        </a:rPr>
                        <a:t>del 18 de agosto de  2022, radicado por el supervisor del contrato de interventoría GGC No. 5931-2020 ante el Grupo de  Gestión  Contractual,  en  el  cual  explica  las  razones  por  las  cuales  se  lleva  a  cabo  la segunda suspensión temporal del contrato FAZNI GGC 593 de 2020.</a:t>
                      </a:r>
                      <a:endParaRPr lang="es-MX" sz="1200" b="0" i="0" u="none" strike="noStrike">
                        <a:solidFill>
                          <a:schemeClr val="tx1"/>
                        </a:solidFill>
                        <a:effectLst/>
                        <a:latin typeface="+mj-lt"/>
                      </a:endParaRPr>
                    </a:p>
                  </a:txBody>
                  <a:tcPr marL="3660" marR="3660" marT="366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u="none" strike="noStrike" kern="1200">
                          <a:solidFill>
                            <a:schemeClr val="tx1"/>
                          </a:solidFill>
                          <a:effectLst/>
                          <a:latin typeface="+mj-lt"/>
                          <a:ea typeface="+mn-ea"/>
                          <a:cs typeface="+mn-cs"/>
                        </a:rPr>
                        <a:t>Suspensión temporal No.2 otorgada el 24 de agosto de 2022 por un periodo de dos (02) meses por lo tanto se reactivó el día 24 de octubre de 2022.</a:t>
                      </a:r>
                      <a:endParaRPr lang="es-CO" sz="1200" u="none" strike="noStrike" kern="1200">
                        <a:solidFill>
                          <a:schemeClr val="tx1"/>
                        </a:solidFill>
                        <a:effectLst/>
                        <a:latin typeface="+mj-lt"/>
                        <a:ea typeface="+mn-ea"/>
                        <a:cs typeface="+mn-cs"/>
                      </a:endParaRPr>
                    </a:p>
                    <a:p>
                      <a:pPr lvl="0" algn="just"/>
                      <a:endParaRPr lang="es-CO" sz="1200" u="none" strike="noStrike" kern="1200">
                        <a:solidFill>
                          <a:schemeClr val="tx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bl>
          </a:graphicData>
        </a:graphic>
      </p:graphicFrame>
    </p:spTree>
    <p:extLst>
      <p:ext uri="{BB962C8B-B14F-4D97-AF65-F5344CB8AC3E}">
        <p14:creationId xmlns:p14="http://schemas.microsoft.com/office/powerpoint/2010/main" val="103998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Desembolsos </a:t>
            </a:r>
            <a:r>
              <a:rPr lang="es-MX" sz="4000" b="1" i="0">
                <a:solidFill>
                  <a:srgbClr val="203864"/>
                </a:solidFill>
                <a:cs typeface="Arial" panose="020B0604020202020204" pitchFamily="34" charset="0"/>
              </a:rPr>
              <a:t>Contrato FAZNI GGC 593 de 2020</a:t>
            </a:r>
          </a:p>
        </p:txBody>
      </p:sp>
      <p:sp>
        <p:nvSpPr>
          <p:cNvPr id="17" name="Título 1">
            <a:extLst>
              <a:ext uri="{FF2B5EF4-FFF2-40B4-BE49-F238E27FC236}">
                <a16:creationId xmlns:a16="http://schemas.microsoft.com/office/drawing/2014/main" id="{A2608B16-8434-CC9D-8C8E-0459B4AF221F}"/>
              </a:ext>
            </a:extLst>
          </p:cNvPr>
          <p:cNvSpPr txBox="1">
            <a:spLocks/>
          </p:cNvSpPr>
          <p:nvPr/>
        </p:nvSpPr>
        <p:spPr>
          <a:xfrm>
            <a:off x="838199" y="4887357"/>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ítulo 1">
            <a:extLst>
              <a:ext uri="{FF2B5EF4-FFF2-40B4-BE49-F238E27FC236}">
                <a16:creationId xmlns:a16="http://schemas.microsoft.com/office/drawing/2014/main" id="{96431F2A-3983-DE96-8936-528665BC3B43}"/>
              </a:ext>
            </a:extLst>
          </p:cNvPr>
          <p:cNvSpPr txBox="1">
            <a:spLocks/>
          </p:cNvSpPr>
          <p:nvPr/>
        </p:nvSpPr>
        <p:spPr>
          <a:xfrm>
            <a:off x="857046" y="216780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ubtítulo 2">
            <a:extLst>
              <a:ext uri="{FF2B5EF4-FFF2-40B4-BE49-F238E27FC236}">
                <a16:creationId xmlns:a16="http://schemas.microsoft.com/office/drawing/2014/main" id="{601D053F-CD81-F6AF-ADF1-0A79512E7743}"/>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20" name="AutoShape 2">
            <a:extLst>
              <a:ext uri="{FF2B5EF4-FFF2-40B4-BE49-F238E27FC236}">
                <a16:creationId xmlns:a16="http://schemas.microsoft.com/office/drawing/2014/main" id="{60B0DAE0-6ACF-93BA-8ED5-976733C91748}"/>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21" name="Subtítulo 2">
            <a:extLst>
              <a:ext uri="{FF2B5EF4-FFF2-40B4-BE49-F238E27FC236}">
                <a16:creationId xmlns:a16="http://schemas.microsoft.com/office/drawing/2014/main" id="{127EFDF9-40FA-F51F-19A3-5EA0E2CC933F}"/>
              </a:ext>
            </a:extLst>
          </p:cNvPr>
          <p:cNvSpPr txBox="1">
            <a:spLocks/>
          </p:cNvSpPr>
          <p:nvPr/>
        </p:nvSpPr>
        <p:spPr>
          <a:xfrm>
            <a:off x="838199" y="2344088"/>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1600"/>
              </a:spcBef>
              <a:buNone/>
              <a:defRPr/>
            </a:pPr>
            <a:r>
              <a:rPr lang="es-MX" sz="1800" b="1">
                <a:latin typeface="+mj-lt"/>
              </a:rPr>
              <a:t>Pagos Realizados </a:t>
            </a:r>
            <a:r>
              <a:rPr lang="es-MX" sz="1800">
                <a:latin typeface="+mj-lt"/>
              </a:rPr>
              <a:t>a la fecha del Contrato FAZNI  GGC 593-20</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22" name="Subtítulo 2">
            <a:extLst>
              <a:ext uri="{FF2B5EF4-FFF2-40B4-BE49-F238E27FC236}">
                <a16:creationId xmlns:a16="http://schemas.microsoft.com/office/drawing/2014/main" id="{681688BC-9238-99F7-56A7-38E2E31F5FFE}"/>
              </a:ext>
            </a:extLst>
          </p:cNvPr>
          <p:cNvSpPr txBox="1">
            <a:spLocks/>
          </p:cNvSpPr>
          <p:nvPr/>
        </p:nvSpPr>
        <p:spPr>
          <a:xfrm>
            <a:off x="848769" y="5127096"/>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defRPr/>
            </a:pPr>
            <a:r>
              <a:rPr lang="es-MX" sz="1800" b="1">
                <a:latin typeface="+mj-lt"/>
              </a:rPr>
              <a:t>Balance financiero </a:t>
            </a:r>
            <a:r>
              <a:rPr lang="es-MX" sz="1800">
                <a:latin typeface="+mj-lt"/>
              </a:rPr>
              <a:t>del Contrato FAZNI  GGC 593-20</a:t>
            </a:r>
          </a:p>
        </p:txBody>
      </p:sp>
      <p:sp>
        <p:nvSpPr>
          <p:cNvPr id="23" name="Triángulo isósceles 24">
            <a:extLst>
              <a:ext uri="{FF2B5EF4-FFF2-40B4-BE49-F238E27FC236}">
                <a16:creationId xmlns:a16="http://schemas.microsoft.com/office/drawing/2014/main" id="{7C814999-7FC0-E04E-9308-3F79DABBD47A}"/>
              </a:ext>
            </a:extLst>
          </p:cNvPr>
          <p:cNvSpPr/>
          <p:nvPr/>
        </p:nvSpPr>
        <p:spPr>
          <a:xfrm rot="5400000">
            <a:off x="-84514" y="2608597"/>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riángulo isósceles 25">
            <a:extLst>
              <a:ext uri="{FF2B5EF4-FFF2-40B4-BE49-F238E27FC236}">
                <a16:creationId xmlns:a16="http://schemas.microsoft.com/office/drawing/2014/main" id="{CE7FB46A-A1E9-CF0D-FBE7-0BF264E50836}"/>
              </a:ext>
            </a:extLst>
          </p:cNvPr>
          <p:cNvSpPr/>
          <p:nvPr/>
        </p:nvSpPr>
        <p:spPr>
          <a:xfrm rot="5400000">
            <a:off x="-84514" y="5302892"/>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Marcador de número de diapositiva 1">
            <a:extLst>
              <a:ext uri="{FF2B5EF4-FFF2-40B4-BE49-F238E27FC236}">
                <a16:creationId xmlns:a16="http://schemas.microsoft.com/office/drawing/2014/main" id="{995D62BA-B047-FABA-856E-393DA7E812B4}"/>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37</a:t>
            </a:fld>
            <a:endParaRPr lang="es-CO"/>
          </a:p>
        </p:txBody>
      </p:sp>
      <p:graphicFrame>
        <p:nvGraphicFramePr>
          <p:cNvPr id="26" name="Tabla 25">
            <a:extLst>
              <a:ext uri="{FF2B5EF4-FFF2-40B4-BE49-F238E27FC236}">
                <a16:creationId xmlns:a16="http://schemas.microsoft.com/office/drawing/2014/main" id="{961C920C-C72E-E0AB-C986-D0EC619CB279}"/>
              </a:ext>
            </a:extLst>
          </p:cNvPr>
          <p:cNvGraphicFramePr>
            <a:graphicFrameLocks noGrp="1"/>
          </p:cNvGraphicFramePr>
          <p:nvPr/>
        </p:nvGraphicFramePr>
        <p:xfrm>
          <a:off x="4100517" y="1762197"/>
          <a:ext cx="7986154" cy="2313187"/>
        </p:xfrm>
        <a:graphic>
          <a:graphicData uri="http://schemas.openxmlformats.org/drawingml/2006/table">
            <a:tbl>
              <a:tblPr/>
              <a:tblGrid>
                <a:gridCol w="1437492">
                  <a:extLst>
                    <a:ext uri="{9D8B030D-6E8A-4147-A177-3AD203B41FA5}">
                      <a16:colId xmlns:a16="http://schemas.microsoft.com/office/drawing/2014/main" val="1516682116"/>
                    </a:ext>
                  </a:extLst>
                </a:gridCol>
                <a:gridCol w="2016991">
                  <a:extLst>
                    <a:ext uri="{9D8B030D-6E8A-4147-A177-3AD203B41FA5}">
                      <a16:colId xmlns:a16="http://schemas.microsoft.com/office/drawing/2014/main" val="3260543640"/>
                    </a:ext>
                  </a:extLst>
                </a:gridCol>
                <a:gridCol w="2163721">
                  <a:extLst>
                    <a:ext uri="{9D8B030D-6E8A-4147-A177-3AD203B41FA5}">
                      <a16:colId xmlns:a16="http://schemas.microsoft.com/office/drawing/2014/main" val="4170416905"/>
                    </a:ext>
                  </a:extLst>
                </a:gridCol>
                <a:gridCol w="2367950">
                  <a:extLst>
                    <a:ext uri="{9D8B030D-6E8A-4147-A177-3AD203B41FA5}">
                      <a16:colId xmlns:a16="http://schemas.microsoft.com/office/drawing/2014/main" val="2993254854"/>
                    </a:ext>
                  </a:extLst>
                </a:gridCol>
              </a:tblGrid>
              <a:tr h="512456">
                <a:tc>
                  <a:txBody>
                    <a:bodyPr/>
                    <a:lstStyle/>
                    <a:p>
                      <a:pPr algn="ctr" rtl="0" fontAlgn="base"/>
                      <a:r>
                        <a:rPr lang="es-CO" sz="1600" b="1" i="0">
                          <a:solidFill>
                            <a:schemeClr val="tx1"/>
                          </a:solidFill>
                          <a:effectLst/>
                          <a:latin typeface="+mj-lt"/>
                        </a:rPr>
                        <a:t>Vigencia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600" b="1" i="0">
                          <a:solidFill>
                            <a:schemeClr val="tx1"/>
                          </a:solidFill>
                          <a:effectLst/>
                          <a:latin typeface="+mj-lt"/>
                        </a:rPr>
                        <a:t>VALOR</a:t>
                      </a:r>
                      <a:r>
                        <a:rPr lang="es-CO" sz="1600" b="0" i="0">
                          <a:solidFill>
                            <a:schemeClr val="tx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600" b="1" i="0">
                          <a:solidFill>
                            <a:schemeClr val="tx1"/>
                          </a:solidFill>
                          <a:effectLst/>
                          <a:latin typeface="+mj-lt"/>
                        </a:rPr>
                        <a:t>VALOR PAGADO</a:t>
                      </a:r>
                      <a:endParaRPr lang="es-CO" sz="1600" b="0" i="0">
                        <a:solidFill>
                          <a:schemeClr val="tx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600" b="1" i="0">
                          <a:solidFill>
                            <a:schemeClr val="tx1"/>
                          </a:solidFill>
                          <a:effectLst/>
                          <a:latin typeface="+mj-lt"/>
                        </a:rPr>
                        <a:t>VALOR PENDIENTE POR PAGAR</a:t>
                      </a:r>
                      <a:r>
                        <a:rPr lang="es-CO" sz="1600" b="0" i="0">
                          <a:solidFill>
                            <a:schemeClr val="tx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7241673"/>
                  </a:ext>
                </a:extLst>
              </a:tr>
              <a:tr h="296685">
                <a:tc>
                  <a:txBody>
                    <a:bodyPr/>
                    <a:lstStyle/>
                    <a:p>
                      <a:pPr algn="ctr" rtl="0" fontAlgn="base"/>
                      <a:r>
                        <a:rPr lang="es-CO" sz="1600" b="1" i="0">
                          <a:solidFill>
                            <a:schemeClr val="tx1"/>
                          </a:solidFill>
                          <a:effectLst/>
                          <a:latin typeface="+mj-lt"/>
                        </a:rPr>
                        <a:t>2020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kern="1200">
                          <a:solidFill>
                            <a:schemeClr val="tx1"/>
                          </a:solidFill>
                          <a:effectLst/>
                          <a:latin typeface="+mj-lt"/>
                          <a:ea typeface="+mn-ea"/>
                          <a:cs typeface="+mn-cs"/>
                        </a:rPr>
                        <a:t>$ 3.212.595.041,00</a:t>
                      </a:r>
                      <a:endParaRPr lang="es-MX" sz="1600" b="0" i="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kern="1200">
                          <a:solidFill>
                            <a:schemeClr val="tx1"/>
                          </a:solidFill>
                          <a:effectLst/>
                          <a:latin typeface="+mj-lt"/>
                          <a:ea typeface="+mn-ea"/>
                          <a:cs typeface="+mn-cs"/>
                        </a:rPr>
                        <a:t>$ 3.212.595.041,00</a:t>
                      </a:r>
                      <a:endParaRPr lang="es-MX" sz="160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5584650"/>
                  </a:ext>
                </a:extLst>
              </a:tr>
              <a:tr h="296685">
                <a:tc>
                  <a:txBody>
                    <a:bodyPr/>
                    <a:lstStyle/>
                    <a:p>
                      <a:pPr algn="ctr" rtl="0" fontAlgn="base"/>
                      <a:r>
                        <a:rPr lang="es-CO" sz="1600" b="1" i="0">
                          <a:solidFill>
                            <a:schemeClr val="tx1"/>
                          </a:solidFill>
                          <a:effectLst/>
                          <a:latin typeface="+mj-lt"/>
                        </a:rPr>
                        <a:t>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kern="1200">
                          <a:solidFill>
                            <a:schemeClr val="tx1"/>
                          </a:solidFill>
                          <a:effectLst/>
                          <a:latin typeface="+mj-lt"/>
                          <a:ea typeface="+mn-ea"/>
                          <a:cs typeface="+mn-cs"/>
                        </a:rPr>
                        <a:t>$ 2.843.549.133,00</a:t>
                      </a:r>
                      <a:endParaRPr lang="es-MX" sz="1600" b="0" i="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kern="1200">
                          <a:solidFill>
                            <a:schemeClr val="tx1"/>
                          </a:solidFill>
                          <a:effectLst/>
                          <a:latin typeface="+mj-lt"/>
                          <a:ea typeface="+mn-ea"/>
                          <a:cs typeface="+mn-cs"/>
                        </a:rPr>
                        <a:t>$ 2.132.661.849,75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$ 710.887.283,25*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7206"/>
                  </a:ext>
                </a:extLst>
              </a:tr>
              <a:tr h="309072">
                <a:tc>
                  <a:txBody>
                    <a:bodyPr/>
                    <a:lstStyle/>
                    <a:p>
                      <a:pPr algn="ctr" rtl="0" fontAlgn="base"/>
                      <a:r>
                        <a:rPr lang="es-CO" sz="1600" b="1" i="0">
                          <a:solidFill>
                            <a:schemeClr val="tx1"/>
                          </a:solidFill>
                          <a:effectLst/>
                          <a:latin typeface="+mj-lt"/>
                        </a:rPr>
                        <a:t>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kern="1200">
                          <a:solidFill>
                            <a:schemeClr val="tx1"/>
                          </a:solidFill>
                          <a:effectLst/>
                          <a:latin typeface="+mj-lt"/>
                          <a:ea typeface="+mn-ea"/>
                          <a:cs typeface="+mn-cs"/>
                        </a:rPr>
                        <a:t>$ 4.669.188.498,00</a:t>
                      </a:r>
                      <a:endParaRPr lang="es-MX" sz="1600" b="0" i="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kern="1200">
                          <a:solidFill>
                            <a:schemeClr val="tx1"/>
                          </a:solidFill>
                          <a:effectLst/>
                          <a:latin typeface="+mj-lt"/>
                          <a:ea typeface="+mn-ea"/>
                          <a:cs typeface="+mn-cs"/>
                        </a:rPr>
                        <a:t>$ 4.669.188.498,00</a:t>
                      </a:r>
                      <a:endParaRPr lang="es-MX" sz="1600" b="0" i="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548128"/>
                  </a:ext>
                </a:extLst>
              </a:tr>
              <a:tr h="728227">
                <a:tc>
                  <a:txBody>
                    <a:bodyPr/>
                    <a:lstStyle/>
                    <a:p>
                      <a:pPr algn="ctr" rtl="0" fontAlgn="base"/>
                      <a:r>
                        <a:rPr lang="es-CO" sz="1600" b="1" i="0">
                          <a:solidFill>
                            <a:schemeClr val="tx1"/>
                          </a:solidFill>
                          <a:effectLst/>
                          <a:latin typeface="+mj-lt"/>
                        </a:rPr>
                        <a:t>TOTAL CONTRATO</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15000"/>
                        </a:lnSpc>
                        <a:spcAft>
                          <a:spcPts val="1000"/>
                        </a:spcAft>
                      </a:pPr>
                      <a:r>
                        <a:rPr lang="es-CO" sz="1600" b="1" kern="1200">
                          <a:solidFill>
                            <a:schemeClr val="tx1"/>
                          </a:solidFill>
                          <a:effectLst/>
                          <a:latin typeface="+mj-lt"/>
                          <a:ea typeface="+mn-ea"/>
                          <a:cs typeface="+mn-cs"/>
                        </a:rPr>
                        <a:t>$ 10.725.332.672,00</a:t>
                      </a:r>
                      <a:endParaRPr lang="es-MX" sz="1600" b="1"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b"/>
                      <a:r>
                        <a:rPr lang="es-CO" sz="1600" b="1" kern="1200">
                          <a:solidFill>
                            <a:schemeClr val="tx1"/>
                          </a:solidFill>
                          <a:effectLst/>
                          <a:latin typeface="+mj-lt"/>
                          <a:ea typeface="+mn-ea"/>
                          <a:cs typeface="+mn-cs"/>
                        </a:rPr>
                        <a:t>$ 5.345.256.890,75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600" b="1" i="0" kern="1200">
                          <a:solidFill>
                            <a:schemeClr val="tx1"/>
                          </a:solidFill>
                          <a:effectLst/>
                          <a:latin typeface="+mj-lt"/>
                          <a:ea typeface="+mn-ea"/>
                          <a:cs typeface="+mn-cs"/>
                        </a:rPr>
                        <a:t> </a:t>
                      </a:r>
                      <a:r>
                        <a:rPr lang="es-MX" sz="1600" b="0" i="0" u="none" strike="noStrike">
                          <a:solidFill>
                            <a:schemeClr val="tx1"/>
                          </a:solidFill>
                          <a:effectLst/>
                          <a:latin typeface="+mj-lt"/>
                        </a:rPr>
                        <a:t> </a:t>
                      </a:r>
                      <a:r>
                        <a:rPr lang="es-MX" sz="1600" b="1" i="0" kern="1200">
                          <a:solidFill>
                            <a:schemeClr val="tx1"/>
                          </a:solidFill>
                          <a:effectLst/>
                          <a:latin typeface="+mj-lt"/>
                          <a:ea typeface="+mn-ea"/>
                          <a:cs typeface="+mn-cs"/>
                        </a:rPr>
                        <a:t>$ 5.380.075.781,25 </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101721"/>
                  </a:ext>
                </a:extLst>
              </a:tr>
            </a:tbl>
          </a:graphicData>
        </a:graphic>
      </p:graphicFrame>
      <p:graphicFrame>
        <p:nvGraphicFramePr>
          <p:cNvPr id="27" name="Tabla 26">
            <a:extLst>
              <a:ext uri="{FF2B5EF4-FFF2-40B4-BE49-F238E27FC236}">
                <a16:creationId xmlns:a16="http://schemas.microsoft.com/office/drawing/2014/main" id="{9A887183-1918-E5C6-D02F-6C140DE6BCA8}"/>
              </a:ext>
            </a:extLst>
          </p:cNvPr>
          <p:cNvGraphicFramePr>
            <a:graphicFrameLocks noGrp="1"/>
          </p:cNvGraphicFramePr>
          <p:nvPr/>
        </p:nvGraphicFramePr>
        <p:xfrm>
          <a:off x="4693956" y="4721280"/>
          <a:ext cx="6585836" cy="1676400"/>
        </p:xfrm>
        <a:graphic>
          <a:graphicData uri="http://schemas.openxmlformats.org/drawingml/2006/table">
            <a:tbl>
              <a:tblPr/>
              <a:tblGrid>
                <a:gridCol w="3655370">
                  <a:extLst>
                    <a:ext uri="{9D8B030D-6E8A-4147-A177-3AD203B41FA5}">
                      <a16:colId xmlns:a16="http://schemas.microsoft.com/office/drawing/2014/main" val="3733281300"/>
                    </a:ext>
                  </a:extLst>
                </a:gridCol>
                <a:gridCol w="2930466">
                  <a:extLst>
                    <a:ext uri="{9D8B030D-6E8A-4147-A177-3AD203B41FA5}">
                      <a16:colId xmlns:a16="http://schemas.microsoft.com/office/drawing/2014/main" val="933422183"/>
                    </a:ext>
                  </a:extLst>
                </a:gridCol>
              </a:tblGrid>
              <a:tr h="0">
                <a:tc>
                  <a:txBody>
                    <a:bodyPr/>
                    <a:lstStyle/>
                    <a:p>
                      <a:pPr algn="ctr" rtl="0" fontAlgn="base"/>
                      <a:r>
                        <a:rPr lang="es-CO" sz="1600" b="1" i="0">
                          <a:solidFill>
                            <a:schemeClr val="bg1"/>
                          </a:solidFill>
                          <a:effectLst/>
                          <a:latin typeface="+mj-lt"/>
                        </a:rPr>
                        <a:t>Valor del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rtl="0" fontAlgn="base"/>
                      <a:r>
                        <a:rPr lang="es-CO" sz="1600" b="1" i="0">
                          <a:solidFill>
                            <a:schemeClr val="tx1"/>
                          </a:solidFill>
                          <a:effectLst/>
                          <a:latin typeface="+mj-lt"/>
                        </a:rPr>
                        <a:t>$ 10.725.332.672,00</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28049098"/>
                  </a:ext>
                </a:extLst>
              </a:tr>
              <a:tr h="0">
                <a:tc>
                  <a:txBody>
                    <a:bodyPr/>
                    <a:lstStyle/>
                    <a:p>
                      <a:pPr algn="ctr" rtl="0" fontAlgn="base"/>
                      <a:r>
                        <a:rPr lang="es-CO" sz="1600" b="0" i="0">
                          <a:solidFill>
                            <a:schemeClr val="bg1"/>
                          </a:solidFill>
                          <a:effectLst/>
                          <a:latin typeface="+mj-lt"/>
                        </a:rPr>
                        <a:t>Valor pagado</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0" i="0" kern="1200">
                          <a:solidFill>
                            <a:schemeClr val="tx1"/>
                          </a:solidFill>
                          <a:effectLst/>
                          <a:latin typeface="+mj-lt"/>
                          <a:ea typeface="+mn-ea"/>
                          <a:cs typeface="+mn-cs"/>
                        </a:rPr>
                        <a:t>$ 5.345.256.890,75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7733165"/>
                  </a:ext>
                </a:extLst>
              </a:tr>
              <a:tr h="0">
                <a:tc>
                  <a:txBody>
                    <a:bodyPr/>
                    <a:lstStyle/>
                    <a:p>
                      <a:pPr algn="ctr" rtl="0" fontAlgn="base"/>
                      <a:r>
                        <a:rPr lang="es-CO" sz="1600" b="0" i="0">
                          <a:solidFill>
                            <a:schemeClr val="bg1"/>
                          </a:solidFill>
                          <a:effectLst/>
                          <a:latin typeface="+mj-lt"/>
                        </a:rPr>
                        <a:t>Valor Pendiente por Pagar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0" i="0" u="none" strike="noStrike">
                          <a:solidFill>
                            <a:schemeClr val="tx1"/>
                          </a:solidFill>
                          <a:effectLst/>
                          <a:latin typeface="+mj-lt"/>
                        </a:rPr>
                        <a:t> </a:t>
                      </a:r>
                      <a:r>
                        <a:rPr lang="es-MX" sz="1600" b="0" i="0" kern="1200">
                          <a:solidFill>
                            <a:schemeClr val="tx1"/>
                          </a:solidFill>
                          <a:effectLst/>
                          <a:latin typeface="+mj-lt"/>
                          <a:ea typeface="+mn-ea"/>
                          <a:cs typeface="+mn-cs"/>
                        </a:rPr>
                        <a:t>$ 5.380.075.781,25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923362"/>
                  </a:ext>
                </a:extLst>
              </a:tr>
              <a:tr h="0">
                <a:tc>
                  <a:txBody>
                    <a:bodyPr/>
                    <a:lstStyle/>
                    <a:p>
                      <a:pPr algn="ctr" rtl="0" fontAlgn="base"/>
                      <a:r>
                        <a:rPr lang="es-ES" sz="1600" b="1" i="0">
                          <a:solidFill>
                            <a:schemeClr val="bg1"/>
                          </a:solidFill>
                          <a:effectLst/>
                          <a:latin typeface="+mj-lt"/>
                        </a:rPr>
                        <a:t>Valor a solicitar al Comité CAFAZNI</a:t>
                      </a:r>
                      <a:endParaRPr lang="es-CO" sz="1600" b="1"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1" i="0" kern="1200">
                          <a:solidFill>
                            <a:schemeClr val="tx1"/>
                          </a:solidFill>
                          <a:effectLst/>
                          <a:latin typeface="+mn-lt"/>
                          <a:ea typeface="+mn-ea"/>
                          <a:cs typeface="+mn-cs"/>
                        </a:rPr>
                        <a:t>$ 710.887.283,25</a:t>
                      </a:r>
                      <a:endParaRPr lang="es-MX" sz="1600" b="1" i="0" kern="1200">
                        <a:solidFill>
                          <a:schemeClr val="tx1"/>
                        </a:solidFill>
                        <a:effectLst/>
                        <a:latin typeface="+mj-lt"/>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76414246"/>
                  </a:ext>
                </a:extLst>
              </a:tr>
              <a:tr h="0">
                <a:tc>
                  <a:txBody>
                    <a:bodyPr/>
                    <a:lstStyle/>
                    <a:p>
                      <a:pPr algn="ctr" rtl="0" fontAlgn="base"/>
                      <a:r>
                        <a:rPr lang="es-CO" sz="1600" b="0" i="0">
                          <a:solidFill>
                            <a:schemeClr val="bg1"/>
                          </a:solidFill>
                          <a:effectLst/>
                          <a:latin typeface="+mj-lt"/>
                        </a:rPr>
                        <a:t>Número de usuarios Finales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rtl="0" fontAlgn="base"/>
                      <a:r>
                        <a:rPr lang="es-CO" sz="1600" b="0" i="0">
                          <a:solidFill>
                            <a:schemeClr val="tx1"/>
                          </a:solidFill>
                          <a:effectLst/>
                          <a:latin typeface="+mj-lt"/>
                        </a:rPr>
                        <a:t>538</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7037"/>
                  </a:ext>
                </a:extLst>
              </a:tr>
            </a:tbl>
          </a:graphicData>
        </a:graphic>
      </p:graphicFrame>
      <p:sp>
        <p:nvSpPr>
          <p:cNvPr id="28" name="CuadroTexto 27">
            <a:extLst>
              <a:ext uri="{FF2B5EF4-FFF2-40B4-BE49-F238E27FC236}">
                <a16:creationId xmlns:a16="http://schemas.microsoft.com/office/drawing/2014/main" id="{3BD1F804-432E-FEB7-B0A3-C9F7D2B3253A}"/>
              </a:ext>
            </a:extLst>
          </p:cNvPr>
          <p:cNvSpPr txBox="1"/>
          <p:nvPr/>
        </p:nvSpPr>
        <p:spPr>
          <a:xfrm>
            <a:off x="4693956" y="4213299"/>
            <a:ext cx="6799276" cy="615553"/>
          </a:xfrm>
          <a:prstGeom prst="rect">
            <a:avLst/>
          </a:prstGeom>
          <a:noFill/>
        </p:spPr>
        <p:txBody>
          <a:bodyPr wrap="square" rtlCol="0">
            <a:spAutoFit/>
          </a:bodyPr>
          <a:lstStyle/>
          <a:p>
            <a:pPr algn="ctr"/>
            <a:r>
              <a:rPr lang="es-MX" sz="1100" b="1">
                <a:latin typeface="Montserrat" panose="00000500000000000000" pitchFamily="2" charset="0"/>
              </a:rPr>
              <a:t>*Se presentó vigencia 2021 expirada por un valor de </a:t>
            </a:r>
            <a:r>
              <a:rPr lang="es-MX" sz="1100" b="1" i="0" kern="1200">
                <a:effectLst/>
                <a:latin typeface="Montserrat" panose="00000500000000000000" pitchFamily="2" charset="0"/>
                <a:ea typeface="+mn-ea"/>
                <a:cs typeface="+mn-cs"/>
              </a:rPr>
              <a:t>$ 710.887.283,25 correspondiente al cuarto pago 60% de  avance de la etapa de instalación.</a:t>
            </a:r>
            <a:endParaRPr lang="es-MX" sz="1100" b="1">
              <a:latin typeface="Montserrat" panose="00000500000000000000" pitchFamily="2" charset="0"/>
            </a:endParaRPr>
          </a:p>
          <a:p>
            <a:endParaRPr lang="es-MX" sz="1200"/>
          </a:p>
        </p:txBody>
      </p:sp>
    </p:spTree>
    <p:extLst>
      <p:ext uri="{BB962C8B-B14F-4D97-AF65-F5344CB8AC3E}">
        <p14:creationId xmlns:p14="http://schemas.microsoft.com/office/powerpoint/2010/main" val="4182063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0"/>
            <a:ext cx="10515600" cy="839552"/>
          </a:xfrm>
        </p:spPr>
        <p:txBody>
          <a:bodyPr>
            <a:noAutofit/>
          </a:bodyPr>
          <a:lstStyle/>
          <a:p>
            <a:pPr algn="ctr"/>
            <a:r>
              <a:rPr lang="es-MX" sz="2800" b="1" i="0">
                <a:solidFill>
                  <a:srgbClr val="203864"/>
                </a:solidFill>
                <a:cs typeface="Arial" panose="020B0604020202020204" pitchFamily="34" charset="0"/>
              </a:rPr>
              <a:t>Hitos de Pago Contrato FAZNI-GGC-593-20</a:t>
            </a:r>
          </a:p>
        </p:txBody>
      </p:sp>
      <p:sp>
        <p:nvSpPr>
          <p:cNvPr id="19" name="Marcador de número de diapositiva 1">
            <a:extLst>
              <a:ext uri="{FF2B5EF4-FFF2-40B4-BE49-F238E27FC236}">
                <a16:creationId xmlns:a16="http://schemas.microsoft.com/office/drawing/2014/main" id="{B7194487-4179-F8C3-DD1D-3885FD88EB1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latin typeface="+mj-lt"/>
              </a:rPr>
              <a:t>38</a:t>
            </a:fld>
            <a:endParaRPr lang="es-CO">
              <a:latin typeface="+mj-lt"/>
            </a:endParaRPr>
          </a:p>
        </p:txBody>
      </p:sp>
      <p:graphicFrame>
        <p:nvGraphicFramePr>
          <p:cNvPr id="2" name="Tabla 2">
            <a:extLst>
              <a:ext uri="{FF2B5EF4-FFF2-40B4-BE49-F238E27FC236}">
                <a16:creationId xmlns:a16="http://schemas.microsoft.com/office/drawing/2014/main" id="{00AC8282-052C-3ED0-E5F7-2852A5200637}"/>
              </a:ext>
            </a:extLst>
          </p:cNvPr>
          <p:cNvGraphicFramePr>
            <a:graphicFrameLocks noGrp="1"/>
          </p:cNvGraphicFramePr>
          <p:nvPr/>
        </p:nvGraphicFramePr>
        <p:xfrm>
          <a:off x="415758" y="982035"/>
          <a:ext cx="11360484" cy="4704080"/>
        </p:xfrm>
        <a:graphic>
          <a:graphicData uri="http://schemas.openxmlformats.org/drawingml/2006/table">
            <a:tbl>
              <a:tblPr firstRow="1" firstCol="1" bandRow="1">
                <a:tableStyleId>{21E4AEA4-8DFA-4A89-87EB-49C32662AFE0}</a:tableStyleId>
              </a:tblPr>
              <a:tblGrid>
                <a:gridCol w="5983706">
                  <a:extLst>
                    <a:ext uri="{9D8B030D-6E8A-4147-A177-3AD203B41FA5}">
                      <a16:colId xmlns:a16="http://schemas.microsoft.com/office/drawing/2014/main" val="1268187675"/>
                    </a:ext>
                  </a:extLst>
                </a:gridCol>
                <a:gridCol w="1299410">
                  <a:extLst>
                    <a:ext uri="{9D8B030D-6E8A-4147-A177-3AD203B41FA5}">
                      <a16:colId xmlns:a16="http://schemas.microsoft.com/office/drawing/2014/main" val="134806208"/>
                    </a:ext>
                  </a:extLst>
                </a:gridCol>
                <a:gridCol w="1941095">
                  <a:extLst>
                    <a:ext uri="{9D8B030D-6E8A-4147-A177-3AD203B41FA5}">
                      <a16:colId xmlns:a16="http://schemas.microsoft.com/office/drawing/2014/main" val="2783754541"/>
                    </a:ext>
                  </a:extLst>
                </a:gridCol>
                <a:gridCol w="2136273">
                  <a:extLst>
                    <a:ext uri="{9D8B030D-6E8A-4147-A177-3AD203B41FA5}">
                      <a16:colId xmlns:a16="http://schemas.microsoft.com/office/drawing/2014/main" val="1638781411"/>
                    </a:ext>
                  </a:extLst>
                </a:gridCol>
              </a:tblGrid>
              <a:tr h="370840">
                <a:tc>
                  <a:txBody>
                    <a:bodyPr/>
                    <a:lstStyle/>
                    <a:p>
                      <a:r>
                        <a:rPr lang="es-ES"/>
                        <a:t>DESEMBOLSO</a:t>
                      </a:r>
                      <a:endParaRPr lang="es-CO"/>
                    </a:p>
                  </a:txBody>
                  <a:tcPr/>
                </a:tc>
                <a:tc>
                  <a:txBody>
                    <a:bodyPr/>
                    <a:lstStyle/>
                    <a:p>
                      <a:r>
                        <a:rPr lang="es-ES"/>
                        <a:t>VIGENCIA</a:t>
                      </a:r>
                      <a:endParaRPr lang="es-CO"/>
                    </a:p>
                  </a:txBody>
                  <a:tcPr/>
                </a:tc>
                <a:tc>
                  <a:txBody>
                    <a:bodyPr/>
                    <a:lstStyle/>
                    <a:p>
                      <a:r>
                        <a:rPr lang="es-ES"/>
                        <a:t>VALOR</a:t>
                      </a:r>
                      <a:endParaRPr lang="es-CO"/>
                    </a:p>
                  </a:txBody>
                  <a:tcPr/>
                </a:tc>
                <a:tc>
                  <a:txBody>
                    <a:bodyPr/>
                    <a:lstStyle/>
                    <a:p>
                      <a:r>
                        <a:rPr lang="es-ES"/>
                        <a:t>ESTADO</a:t>
                      </a:r>
                      <a:endParaRPr lang="es-CO"/>
                    </a:p>
                  </a:txBody>
                  <a:tcPr/>
                </a:tc>
                <a:extLst>
                  <a:ext uri="{0D108BD9-81ED-4DB2-BD59-A6C34878D82A}">
                    <a16:rowId xmlns:a16="http://schemas.microsoft.com/office/drawing/2014/main" val="1928487019"/>
                  </a:ext>
                </a:extLst>
              </a:tr>
              <a:tr h="370840">
                <a:tc>
                  <a:txBody>
                    <a:bodyPr/>
                    <a:lstStyle/>
                    <a:p>
                      <a:pPr marL="0" algn="l" defTabSz="914400" rtl="0" eaLnBrk="1" latinLnBrk="0" hangingPunct="1"/>
                      <a:r>
                        <a:rPr lang="es-ES" sz="1600" b="1" kern="1200">
                          <a:solidFill>
                            <a:schemeClr val="lt1"/>
                          </a:solidFill>
                          <a:latin typeface="+mn-lt"/>
                          <a:ea typeface="+mn-ea"/>
                          <a:cs typeface="+mn-cs"/>
                        </a:rPr>
                        <a:t>Anticipo</a:t>
                      </a:r>
                    </a:p>
                  </a:txBody>
                  <a:tcPr anchor="ctr"/>
                </a:tc>
                <a:tc>
                  <a:txBody>
                    <a:bodyPr/>
                    <a:lstStyle/>
                    <a:p>
                      <a:pPr algn="ctr"/>
                      <a:r>
                        <a:rPr lang="es-ES" sz="1600">
                          <a:solidFill>
                            <a:srgbClr val="002060"/>
                          </a:solidFill>
                        </a:rPr>
                        <a:t>2020</a:t>
                      </a:r>
                      <a:endParaRPr lang="es-CO" sz="1600">
                        <a:solidFill>
                          <a:srgbClr val="002060"/>
                        </a:solidFill>
                      </a:endParaRPr>
                    </a:p>
                  </a:txBody>
                  <a:tcPr anchor="ctr"/>
                </a:tc>
                <a:tc>
                  <a:txBody>
                    <a:bodyPr/>
                    <a:lstStyle/>
                    <a:p>
                      <a:pPr algn="ctr"/>
                      <a:r>
                        <a:rPr lang="es-CO" sz="1600">
                          <a:solidFill>
                            <a:srgbClr val="002060"/>
                          </a:solidFill>
                        </a:rPr>
                        <a:t>$3.212.595.041,00</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759905516"/>
                  </a:ext>
                </a:extLst>
              </a:tr>
              <a:tr h="370840">
                <a:tc>
                  <a:txBody>
                    <a:bodyPr/>
                    <a:lstStyle/>
                    <a:p>
                      <a:pPr marL="0" algn="l" defTabSz="914400" rtl="0" eaLnBrk="1" latinLnBrk="0" hangingPunct="1"/>
                      <a:r>
                        <a:rPr lang="es-ES" sz="1600" b="1" kern="1200">
                          <a:solidFill>
                            <a:schemeClr val="lt1"/>
                          </a:solidFill>
                          <a:latin typeface="+mn-lt"/>
                          <a:ea typeface="+mn-ea"/>
                          <a:cs typeface="+mn-cs"/>
                        </a:rPr>
                        <a:t>Primer pago cuando el contratista presente la orden compra de los equipos, con una certificación de la Interventoría.</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algn="ctr"/>
                      <a:r>
                        <a:rPr lang="es-CO" sz="1600">
                          <a:solidFill>
                            <a:srgbClr val="002060"/>
                          </a:solidFill>
                        </a:rPr>
                        <a:t>$710.887.283,25</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309844956"/>
                  </a:ext>
                </a:extLst>
              </a:tr>
              <a:tr h="370840">
                <a:tc>
                  <a:txBody>
                    <a:bodyPr/>
                    <a:lstStyle/>
                    <a:p>
                      <a:pPr marL="0" algn="l" defTabSz="914400" rtl="0" eaLnBrk="1" latinLnBrk="0" hangingPunct="1"/>
                      <a:r>
                        <a:rPr lang="es-CO" sz="1600" b="1" kern="1200">
                          <a:solidFill>
                            <a:schemeClr val="lt1"/>
                          </a:solidFill>
                          <a:latin typeface="+mn-lt"/>
                          <a:ea typeface="+mn-ea"/>
                          <a:cs typeface="+mn-cs"/>
                        </a:rPr>
                        <a:t>Segundo pago </a:t>
                      </a:r>
                      <a:r>
                        <a:rPr lang="es-ES" sz="1600" b="1" kern="1200">
                          <a:solidFill>
                            <a:schemeClr val="lt1"/>
                          </a:solidFill>
                          <a:latin typeface="+mn-lt"/>
                          <a:ea typeface="+mn-ea"/>
                          <a:cs typeface="+mn-cs"/>
                        </a:rPr>
                        <a:t>cuando el contratista presente el Acta de Avance de Instalación mínimo del 20% de las instalaciones</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algn="ctr"/>
                      <a:r>
                        <a:rPr lang="es-CO" sz="1600">
                          <a:solidFill>
                            <a:srgbClr val="002060"/>
                          </a:solidFill>
                        </a:rPr>
                        <a:t>$710.887.283,25</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084720904"/>
                  </a:ext>
                </a:extLst>
              </a:tr>
              <a:tr h="370840">
                <a:tc>
                  <a:txBody>
                    <a:bodyPr/>
                    <a:lstStyle/>
                    <a:p>
                      <a:pPr algn="l"/>
                      <a:r>
                        <a:rPr lang="es-CO" sz="1600"/>
                        <a:t>Tercer pago </a:t>
                      </a:r>
                      <a:r>
                        <a:rPr lang="es-ES" sz="1600"/>
                        <a:t>cuando el contratista </a:t>
                      </a:r>
                      <a:r>
                        <a:rPr lang="es-ES" sz="1600" b="1" kern="1200">
                          <a:solidFill>
                            <a:schemeClr val="lt1"/>
                          </a:solidFill>
                          <a:latin typeface="+mn-lt"/>
                          <a:ea typeface="+mn-ea"/>
                          <a:cs typeface="+mn-cs"/>
                        </a:rPr>
                        <a:t>presente el Acta de Avance de Instalación mínimo del 40% de las instalaciones</a:t>
                      </a:r>
                      <a:endParaRPr lang="es-CO" sz="1600"/>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algn="ctr"/>
                      <a:r>
                        <a:rPr lang="es-CO" sz="1600">
                          <a:solidFill>
                            <a:srgbClr val="002060"/>
                          </a:solidFill>
                        </a:rPr>
                        <a:t>$710.887.283,25</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2009990518"/>
                  </a:ext>
                </a:extLst>
              </a:tr>
              <a:tr h="370840">
                <a:tc>
                  <a:txBody>
                    <a:bodyPr/>
                    <a:lstStyle/>
                    <a:p>
                      <a:pPr algn="l"/>
                      <a:r>
                        <a:rPr lang="es-CO" sz="1600" b="1"/>
                        <a:t>Cuarto pago </a:t>
                      </a:r>
                      <a:r>
                        <a:rPr lang="es-ES" sz="1600" b="1"/>
                        <a:t>cuando el contratista </a:t>
                      </a:r>
                      <a:r>
                        <a:rPr lang="es-ES" sz="1600" b="1" kern="1200">
                          <a:solidFill>
                            <a:schemeClr val="lt1"/>
                          </a:solidFill>
                          <a:latin typeface="+mn-lt"/>
                          <a:ea typeface="+mn-ea"/>
                          <a:cs typeface="+mn-cs"/>
                        </a:rPr>
                        <a:t>presente el Acta de Avance de Instalación mínimo del 60%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algn="ctr"/>
                      <a:r>
                        <a:rPr lang="es-CO" sz="1600" b="1">
                          <a:solidFill>
                            <a:srgbClr val="002060"/>
                          </a:solidFill>
                        </a:rPr>
                        <a:t>$710.887.283,25</a:t>
                      </a: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468779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a:t>Quinto pago </a:t>
                      </a:r>
                      <a:r>
                        <a:rPr lang="es-ES" sz="1600"/>
                        <a:t>cuando el contratista </a:t>
                      </a:r>
                      <a:r>
                        <a:rPr lang="es-ES" sz="1600" b="1" kern="1200">
                          <a:solidFill>
                            <a:schemeClr val="lt1"/>
                          </a:solidFill>
                          <a:latin typeface="+mn-lt"/>
                          <a:ea typeface="+mn-ea"/>
                          <a:cs typeface="+mn-cs"/>
                        </a:rPr>
                        <a:t>presente el Acta de Avance de Instalación mínimo del 85%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$2.334.594.249</a:t>
                      </a: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176679443"/>
                  </a:ext>
                </a:extLst>
              </a:tr>
              <a:tr h="370840">
                <a:tc>
                  <a:txBody>
                    <a:bodyPr/>
                    <a:lstStyle/>
                    <a:p>
                      <a:pPr algn="l"/>
                      <a:r>
                        <a:rPr lang="es-CO" sz="1600"/>
                        <a:t>Sexto pago </a:t>
                      </a:r>
                      <a:r>
                        <a:rPr lang="es-ES" sz="1600"/>
                        <a:t>cuando el contratista </a:t>
                      </a:r>
                      <a:r>
                        <a:rPr lang="es-ES" sz="1600" b="1" kern="1200">
                          <a:solidFill>
                            <a:schemeClr val="lt1"/>
                          </a:solidFill>
                          <a:latin typeface="+mn-lt"/>
                          <a:ea typeface="+mn-ea"/>
                          <a:cs typeface="+mn-cs"/>
                        </a:rPr>
                        <a:t>presente el Acta de Avance de Instalación mínimo del 100%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$2.334.594.249</a:t>
                      </a: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5744922"/>
                  </a:ext>
                </a:extLst>
              </a:tr>
            </a:tbl>
          </a:graphicData>
        </a:graphic>
      </p:graphicFrame>
    </p:spTree>
    <p:extLst>
      <p:ext uri="{BB962C8B-B14F-4D97-AF65-F5344CB8AC3E}">
        <p14:creationId xmlns:p14="http://schemas.microsoft.com/office/powerpoint/2010/main" val="214592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Justificación Vigencias Expiradas </a:t>
            </a:r>
            <a:r>
              <a:rPr lang="es-MX" sz="4000" b="1" i="0">
                <a:solidFill>
                  <a:srgbClr val="203864"/>
                </a:solidFill>
                <a:cs typeface="Arial" panose="020B0604020202020204" pitchFamily="34" charset="0"/>
              </a:rPr>
              <a:t>Contrato FAZNI GGC 593 de 2020</a:t>
            </a:r>
          </a:p>
        </p:txBody>
      </p:sp>
      <p:sp>
        <p:nvSpPr>
          <p:cNvPr id="3" name="CuadroTexto 2">
            <a:extLst>
              <a:ext uri="{FF2B5EF4-FFF2-40B4-BE49-F238E27FC236}">
                <a16:creationId xmlns:a16="http://schemas.microsoft.com/office/drawing/2014/main" id="{F945C51F-A9C3-15E8-6587-DA4F04C789CC}"/>
              </a:ext>
            </a:extLst>
          </p:cNvPr>
          <p:cNvSpPr txBox="1"/>
          <p:nvPr/>
        </p:nvSpPr>
        <p:spPr>
          <a:xfrm>
            <a:off x="513347" y="3085236"/>
            <a:ext cx="1116530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b="0" i="0">
                <a:solidFill>
                  <a:srgbClr val="000000"/>
                </a:solidFill>
                <a:effectLst/>
                <a:latin typeface="+mj-lt"/>
              </a:rPr>
              <a:t>El cuarto pago por un valor de $ 710.887.283,2 no se pudo realizar ya que </a:t>
            </a:r>
            <a:r>
              <a:rPr lang="es-ES" b="0" i="0" err="1">
                <a:solidFill>
                  <a:srgbClr val="000000"/>
                </a:solidFill>
                <a:effectLst/>
                <a:latin typeface="+mj-lt"/>
              </a:rPr>
              <a:t>Energuaviare</a:t>
            </a:r>
            <a:r>
              <a:rPr lang="es-ES" b="0" i="0">
                <a:solidFill>
                  <a:srgbClr val="000000"/>
                </a:solidFill>
                <a:effectLst/>
                <a:latin typeface="+mj-lt"/>
              </a:rPr>
              <a:t> tuvo problemas en la fabricación de las baterías.</a:t>
            </a:r>
            <a:endParaRPr lang="es-CO">
              <a:latin typeface="+mj-lt"/>
            </a:endParaRPr>
          </a:p>
        </p:txBody>
      </p:sp>
    </p:spTree>
    <p:extLst>
      <p:ext uri="{BB962C8B-B14F-4D97-AF65-F5344CB8AC3E}">
        <p14:creationId xmlns:p14="http://schemas.microsoft.com/office/powerpoint/2010/main" val="362824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2121309" y="335946"/>
            <a:ext cx="7949381" cy="786019"/>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effectLst>
                  <a:outerShdw blurRad="38100" dist="38100" dir="2700000" algn="tl">
                    <a:srgbClr val="000000">
                      <a:alpha val="43137"/>
                    </a:srgbClr>
                  </a:outerShdw>
                </a:effectLst>
                <a:ea typeface="+mj-lt"/>
                <a:cs typeface="+mj-lt"/>
              </a:rPr>
              <a:t>3. VERIFICACIÓN DEL QUÓRUM</a:t>
            </a:r>
          </a:p>
        </p:txBody>
      </p:sp>
      <p:cxnSp>
        <p:nvCxnSpPr>
          <p:cNvPr id="3" name="Conector recto 2">
            <a:extLst>
              <a:ext uri="{FF2B5EF4-FFF2-40B4-BE49-F238E27FC236}">
                <a16:creationId xmlns:a16="http://schemas.microsoft.com/office/drawing/2014/main" id="{60380DC4-8126-F705-7D0D-FD50A45905C0}"/>
              </a:ext>
            </a:extLst>
          </p:cNvPr>
          <p:cNvCxnSpPr/>
          <p:nvPr/>
        </p:nvCxnSpPr>
        <p:spPr>
          <a:xfrm>
            <a:off x="2258960" y="1085903"/>
            <a:ext cx="79493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6E5A544A-BFF7-65F3-F447-D7F89D0D6169}"/>
              </a:ext>
            </a:extLst>
          </p:cNvPr>
          <p:cNvCxnSpPr/>
          <p:nvPr/>
        </p:nvCxnSpPr>
        <p:spPr>
          <a:xfrm>
            <a:off x="2258960" y="299884"/>
            <a:ext cx="79493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1B672D9A-B806-0A84-7292-4B5628D08C73}"/>
              </a:ext>
            </a:extLst>
          </p:cNvPr>
          <p:cNvSpPr txBox="1"/>
          <p:nvPr/>
        </p:nvSpPr>
        <p:spPr>
          <a:xfrm>
            <a:off x="461058" y="1376467"/>
            <a:ext cx="11542520" cy="4524315"/>
          </a:xfrm>
          <a:prstGeom prst="rect">
            <a:avLst/>
          </a:prstGeom>
          <a:noFill/>
        </p:spPr>
        <p:txBody>
          <a:bodyPr wrap="square">
            <a:spAutoFit/>
          </a:bodyPr>
          <a:lstStyle/>
          <a:p>
            <a:pPr marL="0" indent="0" algn="just">
              <a:buNone/>
              <a:defRPr/>
            </a:pPr>
            <a:r>
              <a:rPr lang="es-CO" sz="2400" b="1">
                <a:solidFill>
                  <a:srgbClr val="FFC000"/>
                </a:solidFill>
                <a:latin typeface="Helvetica (Cuerpo)"/>
                <a:ea typeface="Verdana" panose="020B0604030504040204" pitchFamily="34" charset="0"/>
                <a:cs typeface="Verdana" panose="020B0604030504040204" pitchFamily="34" charset="0"/>
                <a:hlinkClick r:id="rId2" action="ppaction://hlinkfile">
                  <a:extLst>
                    <a:ext uri="{A12FA001-AC4F-418D-AE19-62706E023703}">
                      <ahyp:hlinkClr xmlns:ahyp="http://schemas.microsoft.com/office/drawing/2018/hyperlinkcolor" val="tx"/>
                    </a:ext>
                  </a:extLst>
                </a:hlinkClick>
              </a:rPr>
              <a:t>Decreto Único Reglamentario 1073 del 26 de mayo de 2015:</a:t>
            </a:r>
            <a:endParaRPr lang="es-CO" sz="2400" b="1">
              <a:solidFill>
                <a:srgbClr val="FFC000"/>
              </a:solidFill>
              <a:latin typeface="Helvetica (Cuerpo)"/>
              <a:ea typeface="Verdana" panose="020B0604030504040204" pitchFamily="34" charset="0"/>
              <a:cs typeface="Verdana" panose="020B0604030504040204" pitchFamily="34" charset="0"/>
            </a:endParaRPr>
          </a:p>
          <a:p>
            <a:pPr marL="0" indent="0" algn="just">
              <a:buNone/>
              <a:defRPr/>
            </a:pPr>
            <a:endParaRPr lang="es-CO" sz="2200" b="1">
              <a:solidFill>
                <a:srgbClr val="FFC000"/>
              </a:solidFill>
              <a:latin typeface="Helvetica (Cuerpo)"/>
              <a:ea typeface="Verdana" panose="020B0604030504040204" pitchFamily="34" charset="0"/>
              <a:cs typeface="Verdana" panose="020B0604030504040204" pitchFamily="34" charset="0"/>
            </a:endParaRPr>
          </a:p>
          <a:p>
            <a:pPr marL="0" indent="0" algn="just">
              <a:buNone/>
              <a:defRPr/>
            </a:pPr>
            <a:r>
              <a:rPr lang="es-CO" sz="2200" b="1">
                <a:latin typeface="Helvetica (Cuerpo)"/>
                <a:ea typeface="Verdana" panose="020B0604030504040204" pitchFamily="34" charset="0"/>
                <a:cs typeface="Verdana" panose="020B0604030504040204" pitchFamily="34" charset="0"/>
              </a:rPr>
              <a:t>Articulo 2.2.3.3.2.2.1.1. Comité de Administración. </a:t>
            </a:r>
            <a:r>
              <a:rPr lang="es-CO" sz="2200">
                <a:latin typeface="Helvetica (Cuerpo)"/>
                <a:ea typeface="Verdana" panose="020B0604030504040204" pitchFamily="34" charset="0"/>
                <a:cs typeface="Verdana" panose="020B0604030504040204" pitchFamily="34" charset="0"/>
              </a:rPr>
              <a:t>El Fondo de Apoyo Financiero para la Energización de las Zonas No Interconectadas –FAZNI, tendrá un Comité de Administración (CAFAZNI), que estará integrado de la siguiente manera:</a:t>
            </a:r>
          </a:p>
          <a:p>
            <a:pPr marL="0" indent="0" algn="just">
              <a:buNone/>
              <a:defRPr/>
            </a:pPr>
            <a:endParaRPr lang="es-CO" sz="2200">
              <a:latin typeface="Helvetica (Cuerpo)"/>
              <a:ea typeface="Verdana" panose="020B0604030504040204" pitchFamily="34" charset="0"/>
              <a:cs typeface="Verdana" panose="020B0604030504040204" pitchFamily="34" charset="0"/>
            </a:endParaRPr>
          </a:p>
          <a:p>
            <a:pPr marL="0" indent="0" algn="just">
              <a:buClr>
                <a:srgbClr val="BDAA1D"/>
              </a:buClr>
              <a:buNone/>
              <a:tabLst>
                <a:tab pos="5203825" algn="l"/>
              </a:tabLst>
              <a:defRPr/>
            </a:pPr>
            <a:r>
              <a:rPr lang="es-CO" sz="2200" b="1">
                <a:latin typeface="Helvetica (Cuerpo)"/>
                <a:ea typeface="Verdana" panose="020B0604030504040204" pitchFamily="34" charset="0"/>
                <a:cs typeface="Verdana" panose="020B0604030504040204" pitchFamily="34" charset="0"/>
              </a:rPr>
              <a:t>1.</a:t>
            </a:r>
            <a:r>
              <a:rPr lang="es-CO" sz="2200">
                <a:latin typeface="Helvetica (Cuerpo)"/>
                <a:ea typeface="Verdana" panose="020B0604030504040204" pitchFamily="34" charset="0"/>
                <a:cs typeface="Verdana" panose="020B0604030504040204" pitchFamily="34" charset="0"/>
              </a:rPr>
              <a:t> Por la Ministra de Minas y Energía, quien lo presidirá, o su delegado.</a:t>
            </a:r>
          </a:p>
          <a:p>
            <a:pPr marL="0" indent="0" algn="just">
              <a:buClr>
                <a:srgbClr val="BDAA1D"/>
              </a:buClr>
              <a:buNone/>
              <a:tabLst>
                <a:tab pos="5203825" algn="l"/>
              </a:tabLst>
              <a:defRPr/>
            </a:pPr>
            <a:r>
              <a:rPr lang="es-CO" sz="2200" b="1">
                <a:latin typeface="Helvetica (Cuerpo)"/>
                <a:ea typeface="Verdana" panose="020B0604030504040204" pitchFamily="34" charset="0"/>
                <a:cs typeface="Verdana" panose="020B0604030504040204" pitchFamily="34" charset="0"/>
              </a:rPr>
              <a:t>2</a:t>
            </a:r>
            <a:r>
              <a:rPr lang="es-CO" sz="2200">
                <a:latin typeface="Helvetica (Cuerpo)"/>
                <a:ea typeface="Verdana" panose="020B0604030504040204" pitchFamily="34" charset="0"/>
                <a:cs typeface="Verdana" panose="020B0604030504040204" pitchFamily="34" charset="0"/>
              </a:rPr>
              <a:t>. Por el Viceministro de Energía, o su delegado.</a:t>
            </a:r>
          </a:p>
          <a:p>
            <a:pPr marL="0" indent="0" algn="just">
              <a:buClr>
                <a:srgbClr val="BDAA1D"/>
              </a:buClr>
              <a:buNone/>
              <a:defRPr/>
            </a:pPr>
            <a:r>
              <a:rPr lang="es-CO" sz="2200" b="1">
                <a:latin typeface="Helvetica (Cuerpo)"/>
                <a:ea typeface="Verdana" panose="020B0604030504040204" pitchFamily="34" charset="0"/>
                <a:cs typeface="Verdana" panose="020B0604030504040204" pitchFamily="34" charset="0"/>
              </a:rPr>
              <a:t>3</a:t>
            </a:r>
            <a:r>
              <a:rPr lang="es-CO" sz="2200">
                <a:latin typeface="Helvetica (Cuerpo)"/>
                <a:ea typeface="Verdana" panose="020B0604030504040204" pitchFamily="34" charset="0"/>
                <a:cs typeface="Verdana" panose="020B0604030504040204" pitchFamily="34" charset="0"/>
              </a:rPr>
              <a:t>. Por el Director de la UPME o su delegado.</a:t>
            </a:r>
          </a:p>
          <a:p>
            <a:pPr marL="0" indent="0" algn="just">
              <a:buClr>
                <a:srgbClr val="BDAA1D"/>
              </a:buClr>
              <a:buNone/>
              <a:defRPr/>
            </a:pPr>
            <a:endParaRPr lang="es-CO" sz="2200">
              <a:latin typeface="Helvetica (Cuerpo)"/>
              <a:ea typeface="Verdana" panose="020B0604030504040204" pitchFamily="34" charset="0"/>
              <a:cs typeface="Verdana" panose="020B0604030504040204" pitchFamily="34" charset="0"/>
            </a:endParaRPr>
          </a:p>
          <a:p>
            <a:pPr marL="0" indent="0" algn="just">
              <a:buNone/>
              <a:defRPr/>
            </a:pPr>
            <a:r>
              <a:rPr lang="es-CO" sz="2200">
                <a:latin typeface="Helvetica (Cuerpo)"/>
                <a:ea typeface="Verdana" panose="020B0604030504040204" pitchFamily="34" charset="0"/>
                <a:cs typeface="Verdana" panose="020B0604030504040204" pitchFamily="34" charset="0"/>
              </a:rPr>
              <a:t>El Comité aprobará, objetará e impartirá instrucciones y recomendaciones sobre los planes, programas y/o proyectos que le hayan sido presentados para financiación con cargo a FAZNI.</a:t>
            </a:r>
          </a:p>
        </p:txBody>
      </p:sp>
    </p:spTree>
    <p:extLst>
      <p:ext uri="{BB962C8B-B14F-4D97-AF65-F5344CB8AC3E}">
        <p14:creationId xmlns:p14="http://schemas.microsoft.com/office/powerpoint/2010/main" val="1080400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593 de 2020</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240632" y="1237567"/>
            <a:ext cx="11582400" cy="5350755"/>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endParaRPr lang="es-MX" sz="1400">
              <a:solidFill>
                <a:prstClr val="black"/>
              </a:solidFill>
              <a:latin typeface="Montserrat" pitchFamily="2" charset="77"/>
            </a:endParaRPr>
          </a:p>
          <a:p>
            <a:pPr marL="0" indent="0" algn="just">
              <a:buNone/>
              <a:defRPr/>
            </a:pPr>
            <a:r>
              <a:rPr lang="es-MX" sz="1400">
                <a:latin typeface="+mj-lt"/>
              </a:rPr>
              <a:t>La Dirección de Energía presenta solicitud al Comité CAFAZNI la aprobación de SETECIENTOS DIEZ MILLONES OCHOCIENTOS OCHENTA Y SIETA MIL DOSCIENTOS OCHENTA Y TRES PESOS CON VEINTICINCO CENTAVOS ($710.887.283,25) para ser girados a </a:t>
            </a:r>
            <a:r>
              <a:rPr lang="es-MX" sz="1400" err="1">
                <a:latin typeface="+mj-lt"/>
              </a:rPr>
              <a:t>Energuaviare</a:t>
            </a:r>
            <a:r>
              <a:rPr lang="es-MX" sz="1400">
                <a:latin typeface="+mj-lt"/>
              </a:rPr>
              <a:t>.</a:t>
            </a:r>
          </a:p>
          <a:p>
            <a:pPr marL="0" lvl="0" indent="0" algn="just">
              <a:buNone/>
              <a:defRPr/>
            </a:pPr>
            <a:r>
              <a:rPr lang="es-MX" sz="1400">
                <a:latin typeface="+mj-lt"/>
              </a:rPr>
              <a:t>Teniendo en cuenta lo anterior, y una vez verificados las condiciones de pago contenidas en la cláusula cuarta – Pagos a el contratista del contrato FAZNI GGC 593 de 2020, los hitos de pago que se vieron afectados son: </a:t>
            </a:r>
          </a:p>
          <a:p>
            <a:pPr marL="0" indent="0" algn="just">
              <a:buNone/>
              <a:defRPr/>
            </a:pPr>
            <a:r>
              <a:rPr lang="es-CO" sz="1400">
                <a:latin typeface="+mj-lt"/>
              </a:rPr>
              <a:t>iv) </a:t>
            </a:r>
            <a:r>
              <a:rPr lang="es-ES" sz="1400">
                <a:latin typeface="+mj-lt"/>
              </a:rPr>
              <a:t>Cuarto pago, correspondiente a la suma de SETECIENTOS DIEZ MILLONES OCHOCIENTOS OCHENTA Y SIETE MIL DOSCIENTOS OCHENTA Y TRES PESOS CON VEINTICINCO CENTAVOS ($710.887.283,25), del valor aprobado para la vigencia 2021 para este contrato, cuando EL CONTRATISTA presente a EL MINISTERIO el Acta de Avance de Instalación5 mínimo del 60% de las Instalaciones  recibidas por la interventoría y entregadas y recibidas por los usuarios objeto del presente Contrato y el informe del Interventor que certifique dicho avance.</a:t>
            </a:r>
          </a:p>
          <a:p>
            <a:pPr marL="0" lvl="0" indent="0" algn="just">
              <a:buNone/>
              <a:defRPr/>
            </a:pPr>
            <a:r>
              <a:rPr lang="es-MX" sz="1400">
                <a:latin typeface="+mj-lt"/>
              </a:rPr>
              <a:t>Adicionalmente teniendo en cuenta el reporte de </a:t>
            </a:r>
            <a:r>
              <a:rPr lang="es-CO" sz="1400" b="1">
                <a:latin typeface="+mj-lt"/>
              </a:rPr>
              <a:t>ENERGUAVIARE S.A. E.S.P y la interventoría </a:t>
            </a:r>
            <a:r>
              <a:rPr lang="es-CO" sz="1400">
                <a:latin typeface="+mj-lt"/>
              </a:rPr>
              <a:t>. sobre el </a:t>
            </a:r>
            <a:r>
              <a:rPr lang="es-MX" sz="1400">
                <a:latin typeface="+mj-lt"/>
              </a:rPr>
              <a:t> avance del contrato FAZNI GGC 593 de 2020 es del 100% de las instalaciones de obra construidas, por lo anterior se recomienda iniciar el debido trámite de restitución de vigencia expirada para efectuar el pago del saldo pendiente.</a:t>
            </a:r>
          </a:p>
          <a:p>
            <a:pPr marL="0" lvl="0" indent="0" algn="just">
              <a:buNone/>
              <a:defRPr/>
            </a:pPr>
            <a:endParaRPr lang="es-MX" sz="1400">
              <a:latin typeface="+mj-lt"/>
            </a:endParaRPr>
          </a:p>
          <a:p>
            <a:pPr marL="0" lvl="0" indent="0" algn="just">
              <a:buNone/>
              <a:defRPr/>
            </a:pPr>
            <a:r>
              <a:rPr lang="es-MX" sz="1400" b="1">
                <a:latin typeface="+mj-lt"/>
              </a:rPr>
              <a:t>ANEXOS </a:t>
            </a:r>
          </a:p>
          <a:p>
            <a:pPr marL="0" lvl="0" indent="0" algn="just">
              <a:buNone/>
              <a:defRPr/>
            </a:pPr>
            <a:r>
              <a:rPr lang="es-MX" sz="1400">
                <a:latin typeface="+mj-lt"/>
              </a:rPr>
              <a:t>Anexo 1. CIC-MME-GGC 593-2020-L5-026 Aval a solicitud de modificación contractual Contrato FAZNI GGC 593 de 202</a:t>
            </a:r>
          </a:p>
          <a:p>
            <a:pPr marL="0" lvl="0" indent="0" algn="just">
              <a:buNone/>
              <a:defRPr/>
            </a:pPr>
            <a:r>
              <a:rPr lang="es-MX" sz="1400">
                <a:latin typeface="+mj-lt"/>
              </a:rPr>
              <a:t>Anexo 2. Radicado MME 1-2022-046540  Aval a solicitud de modificación contractual Contrato FAZNI GGC 593</a:t>
            </a:r>
          </a:p>
          <a:p>
            <a:pPr marL="0" lvl="0" indent="0" algn="just">
              <a:buNone/>
              <a:defRPr/>
            </a:pPr>
            <a:r>
              <a:rPr lang="es-MX" sz="1400">
                <a:latin typeface="+mj-lt"/>
              </a:rPr>
              <a:t>Anexo 3. 1-2022-046052 Solicitud Energuaviare del Encargo fiduciario</a:t>
            </a:r>
          </a:p>
          <a:p>
            <a:pPr marL="0" lvl="0" indent="0" algn="just">
              <a:buNone/>
              <a:defRPr/>
            </a:pPr>
            <a:r>
              <a:rPr lang="es-MX" sz="1400">
                <a:latin typeface="+mj-lt"/>
              </a:rPr>
              <a:t>Anexo 4. -GGC630-2020 Acta de Recibo Infraestructura - GGC 593-2020 Firmada</a:t>
            </a:r>
          </a:p>
          <a:p>
            <a:pPr marL="0" lvl="0" indent="0" algn="just">
              <a:buNone/>
              <a:defRPr/>
            </a:pPr>
            <a:endParaRPr lang="es-ES" sz="1600">
              <a:latin typeface="Montserrat" pitchFamily="2" charset="77"/>
            </a:endParaRPr>
          </a:p>
        </p:txBody>
      </p:sp>
    </p:spTree>
    <p:extLst>
      <p:ext uri="{BB962C8B-B14F-4D97-AF65-F5344CB8AC3E}">
        <p14:creationId xmlns:p14="http://schemas.microsoft.com/office/powerpoint/2010/main" val="31963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96716" y="353951"/>
            <a:ext cx="9192126" cy="839552"/>
          </a:xfrm>
        </p:spPr>
        <p:txBody>
          <a:bodyPr>
            <a:noAutofit/>
          </a:bodyPr>
          <a:lstStyle/>
          <a:p>
            <a:pPr algn="ctr"/>
            <a:r>
              <a:rPr lang="es-MX" sz="4000" b="1" i="0">
                <a:solidFill>
                  <a:srgbClr val="203864"/>
                </a:solidFill>
                <a:cs typeface="Arial" panose="020B0604020202020204" pitchFamily="34" charset="0"/>
              </a:rPr>
              <a:t>Contrato FAZNI GGC 615 de 2020</a:t>
            </a:r>
          </a:p>
        </p:txBody>
      </p:sp>
      <p:sp>
        <p:nvSpPr>
          <p:cNvPr id="13" name="Subtítulo 2">
            <a:extLst>
              <a:ext uri="{FF2B5EF4-FFF2-40B4-BE49-F238E27FC236}">
                <a16:creationId xmlns:a16="http://schemas.microsoft.com/office/drawing/2014/main" id="{15FEFF3A-6F0E-A4BC-147D-CBB83EF96D49}"/>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14" name="AutoShape 2">
            <a:extLst>
              <a:ext uri="{FF2B5EF4-FFF2-40B4-BE49-F238E27FC236}">
                <a16:creationId xmlns:a16="http://schemas.microsoft.com/office/drawing/2014/main" id="{A1FE7F56-0B5C-5552-9204-2E6C1C361584}"/>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5" name="Título 1">
            <a:extLst>
              <a:ext uri="{FF2B5EF4-FFF2-40B4-BE49-F238E27FC236}">
                <a16:creationId xmlns:a16="http://schemas.microsoft.com/office/drawing/2014/main" id="{B942E7FA-650A-6D1E-C804-98B39D1A81C4}"/>
              </a:ext>
            </a:extLst>
          </p:cNvPr>
          <p:cNvSpPr txBox="1">
            <a:spLocks/>
          </p:cNvSpPr>
          <p:nvPr/>
        </p:nvSpPr>
        <p:spPr>
          <a:xfrm>
            <a:off x="3272260" y="3479317"/>
            <a:ext cx="8351281" cy="3242158"/>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ítulo 1">
            <a:extLst>
              <a:ext uri="{FF2B5EF4-FFF2-40B4-BE49-F238E27FC236}">
                <a16:creationId xmlns:a16="http://schemas.microsoft.com/office/drawing/2014/main" id="{B07072E5-E334-D09C-AC5D-AE420D498AE8}"/>
              </a:ext>
            </a:extLst>
          </p:cNvPr>
          <p:cNvSpPr txBox="1">
            <a:spLocks/>
          </p:cNvSpPr>
          <p:nvPr/>
        </p:nvSpPr>
        <p:spPr>
          <a:xfrm>
            <a:off x="289404" y="2566523"/>
            <a:ext cx="11267628" cy="799927"/>
          </a:xfrm>
          <a:prstGeom prst="rect">
            <a:avLst/>
          </a:prstGeom>
          <a:solidFill>
            <a:schemeClr val="bg1">
              <a:lumMod val="95000"/>
            </a:schemeClr>
          </a:solidFill>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7" name="Subtítulo 2">
            <a:extLst>
              <a:ext uri="{FF2B5EF4-FFF2-40B4-BE49-F238E27FC236}">
                <a16:creationId xmlns:a16="http://schemas.microsoft.com/office/drawing/2014/main" id="{04BCE2D6-FDA1-46FD-4AEE-27F34C71EDF9}"/>
              </a:ext>
            </a:extLst>
          </p:cNvPr>
          <p:cNvSpPr txBox="1">
            <a:spLocks/>
          </p:cNvSpPr>
          <p:nvPr/>
        </p:nvSpPr>
        <p:spPr>
          <a:xfrm>
            <a:off x="212450" y="1255820"/>
            <a:ext cx="11421537" cy="1273502"/>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600"/>
              </a:spcBef>
              <a:buNone/>
              <a:defRPr/>
            </a:pPr>
            <a:r>
              <a:rPr kumimoji="0" lang="es-MX" sz="1600" b="0" i="0" u="none" strike="noStrike" kern="1200" cap="none" spc="0" normalizeH="0" baseline="0" noProof="0">
                <a:ln>
                  <a:noFill/>
                </a:ln>
                <a:solidFill>
                  <a:prstClr val="black"/>
                </a:solidFill>
                <a:effectLst/>
                <a:uLnTx/>
                <a:uFillTx/>
                <a:latin typeface="+mj-lt"/>
              </a:rPr>
              <a:t>Se firmó acta de inicio el </a:t>
            </a:r>
            <a:r>
              <a:rPr kumimoji="0" lang="es-MX" sz="1600" b="1" i="0" u="none" strike="noStrike" kern="1200" cap="none" spc="0" normalizeH="0" baseline="0" noProof="0">
                <a:ln>
                  <a:noFill/>
                </a:ln>
                <a:solidFill>
                  <a:schemeClr val="accent1">
                    <a:lumMod val="50000"/>
                  </a:schemeClr>
                </a:solidFill>
                <a:effectLst/>
                <a:uLnTx/>
                <a:uFillTx/>
                <a:latin typeface="+mj-lt"/>
              </a:rPr>
              <a:t>16</a:t>
            </a:r>
            <a:r>
              <a:rPr lang="es-MX" sz="1600" b="1">
                <a:solidFill>
                  <a:schemeClr val="accent1">
                    <a:lumMod val="50000"/>
                  </a:schemeClr>
                </a:solidFill>
                <a:latin typeface="+mj-lt"/>
              </a:rPr>
              <a:t> DE ABRIL DEL 2021 </a:t>
            </a:r>
            <a:r>
              <a:rPr kumimoji="0" lang="es-MX" sz="1600" i="0" u="none" strike="noStrike" kern="1200" cap="none" spc="0" normalizeH="0" baseline="0" noProof="0">
                <a:ln>
                  <a:noFill/>
                </a:ln>
                <a:solidFill>
                  <a:prstClr val="black"/>
                </a:solidFill>
                <a:effectLst/>
                <a:uLnTx/>
                <a:uFillTx/>
                <a:latin typeface="+mj-lt"/>
              </a:rPr>
              <a:t>entre MME  y </a:t>
            </a:r>
            <a:r>
              <a:rPr lang="es-CO" sz="1600">
                <a:latin typeface="+mj-lt"/>
              </a:rPr>
              <a:t>ELECTROHUILA S.A. E.S.P. De</a:t>
            </a:r>
            <a:r>
              <a:rPr kumimoji="0" lang="es-MX" sz="1600" b="0" i="0" u="none" strike="noStrike" kern="1200" cap="none" spc="0" normalizeH="0" baseline="0" noProof="0">
                <a:ln>
                  <a:noFill/>
                </a:ln>
                <a:effectLst/>
                <a:uLnTx/>
                <a:uFillTx/>
                <a:latin typeface="+mj-lt"/>
              </a:rPr>
              <a:t> acuerdo al cronograma </a:t>
            </a:r>
            <a:r>
              <a:rPr lang="es-MX" sz="1600">
                <a:latin typeface="+mj-lt"/>
              </a:rPr>
              <a:t>anexo 2 del contrato FAZNI-2020 GGC 615, la fecha de terminación de la Etapa 2 era el 8 de Diciembre del 2022 pero debido a retrasos del O.R. esta etapa se encuentra actualmente vencida y en consecuencia la interventoría remitió, en el mes de diciembre, el informe de posible incumplimiento, el cual se encuentra en el área de GGC de acuerdo con lo estipulado en el contrato </a:t>
            </a:r>
            <a:r>
              <a:rPr lang="es-MX" sz="1600" b="1">
                <a:solidFill>
                  <a:schemeClr val="accent1">
                    <a:lumMod val="50000"/>
                  </a:schemeClr>
                </a:solidFill>
                <a:latin typeface="+mj-lt"/>
              </a:rPr>
              <a:t>FAZNI 2020 GGC 615-20.</a:t>
            </a:r>
          </a:p>
        </p:txBody>
      </p:sp>
      <p:sp>
        <p:nvSpPr>
          <p:cNvPr id="18" name="Subtítulo 2">
            <a:extLst>
              <a:ext uri="{FF2B5EF4-FFF2-40B4-BE49-F238E27FC236}">
                <a16:creationId xmlns:a16="http://schemas.microsoft.com/office/drawing/2014/main" id="{C12C6BF7-6B48-6ABC-05CB-D2761683A482}"/>
              </a:ext>
            </a:extLst>
          </p:cNvPr>
          <p:cNvSpPr txBox="1">
            <a:spLocks/>
          </p:cNvSpPr>
          <p:nvPr/>
        </p:nvSpPr>
        <p:spPr>
          <a:xfrm>
            <a:off x="212450" y="2600170"/>
            <a:ext cx="11194143" cy="79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kern="1200" cap="none" spc="0" normalizeH="0" baseline="0" noProof="0">
                <a:ln>
                  <a:noFill/>
                </a:ln>
                <a:solidFill>
                  <a:srgbClr val="4472C4">
                    <a:lumMod val="50000"/>
                  </a:srgbClr>
                </a:solidFill>
                <a:effectLst/>
                <a:uLnTx/>
                <a:uFillTx/>
                <a:latin typeface="+mj-lt"/>
              </a:rPr>
              <a:t>EL AVANCE ACUMULADO </a:t>
            </a:r>
            <a:r>
              <a:rPr lang="es-MX" sz="2200" b="1">
                <a:solidFill>
                  <a:srgbClr val="4472C4">
                    <a:lumMod val="50000"/>
                  </a:srgbClr>
                </a:solidFill>
                <a:latin typeface="+mj-lt"/>
              </a:rPr>
              <a:t>DE CONTRATO A LA FECHA ES DEL 95,0%</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200" b="1">
                <a:solidFill>
                  <a:srgbClr val="4472C4">
                    <a:lumMod val="50000"/>
                  </a:srgbClr>
                </a:solidFill>
                <a:latin typeface="+mj-lt"/>
              </a:rPr>
              <a:t>AVANCE DE OBRA 100%</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just"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4472C4">
                  <a:lumMod val="50000"/>
                </a:srgbClr>
              </a:solidFill>
              <a:effectLst/>
              <a:uLnTx/>
              <a:uFillTx/>
              <a:latin typeface="Montserrat" pitchFamily="2" charset="77"/>
              <a:ea typeface="+mn-ea"/>
              <a:cs typeface="+mn-cs"/>
            </a:endParaRPr>
          </a:p>
        </p:txBody>
      </p:sp>
      <p:sp>
        <p:nvSpPr>
          <p:cNvPr id="19" name="Subtítulo 2">
            <a:extLst>
              <a:ext uri="{FF2B5EF4-FFF2-40B4-BE49-F238E27FC236}">
                <a16:creationId xmlns:a16="http://schemas.microsoft.com/office/drawing/2014/main" id="{6CFD0398-1E99-37CE-38B0-07D69F82CBDC}"/>
              </a:ext>
            </a:extLst>
          </p:cNvPr>
          <p:cNvSpPr txBox="1">
            <a:spLocks/>
          </p:cNvSpPr>
          <p:nvPr/>
        </p:nvSpPr>
        <p:spPr>
          <a:xfrm>
            <a:off x="3303051" y="3628326"/>
            <a:ext cx="8330936" cy="2957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MX" sz="1800">
                <a:latin typeface="+mj-lt"/>
              </a:rPr>
              <a:t>Ampliar la cobertura de energía a través de la instalación de soluciones solares fotovoltaicas individuales, la Administración, Operación y Mantenimiento de la infraestructura y satisfacción de la demanda de energía en las Zonas No Interconectadas – ZNI por parte del CONTRATISTA, de acuerdo con la ejecución del Proyecto “CONSTRUCCION, INSTALACIÓN E IMPLEMENTACIÓN DE SOLUCIONES DE ENERGIA SOSTENIBLES CONSISTENTES EN SISTEMAS SOLARES FOTOVOLTAICOS INDIVIDUALES (SSFVI) PARA GENERAR ELECTRICIDAD PARA USUARIOS RURALES DISPERSOS EN LAS ZONAS NO INTERCONECTADAS (ZNI) DEL MUNICIPIO DE SAN VICENTE DEL CAGUÁN DEL DEPARTAMENTO DEL CAQUETÁ”.</a:t>
            </a:r>
          </a:p>
        </p:txBody>
      </p:sp>
      <p:sp>
        <p:nvSpPr>
          <p:cNvPr id="20" name="Flecha: a la derecha 27">
            <a:extLst>
              <a:ext uri="{FF2B5EF4-FFF2-40B4-BE49-F238E27FC236}">
                <a16:creationId xmlns:a16="http://schemas.microsoft.com/office/drawing/2014/main" id="{F3CABDA0-589A-7877-F536-1E9E7942B411}"/>
              </a:ext>
            </a:extLst>
          </p:cNvPr>
          <p:cNvSpPr/>
          <p:nvPr/>
        </p:nvSpPr>
        <p:spPr>
          <a:xfrm>
            <a:off x="519823" y="3853003"/>
            <a:ext cx="2684771" cy="2669007"/>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ubtítulo 2">
            <a:extLst>
              <a:ext uri="{FF2B5EF4-FFF2-40B4-BE49-F238E27FC236}">
                <a16:creationId xmlns:a16="http://schemas.microsoft.com/office/drawing/2014/main" id="{F696045C-A362-95F2-7B32-709E350946D2}"/>
              </a:ext>
            </a:extLst>
          </p:cNvPr>
          <p:cNvSpPr txBox="1">
            <a:spLocks/>
          </p:cNvSpPr>
          <p:nvPr/>
        </p:nvSpPr>
        <p:spPr>
          <a:xfrm>
            <a:off x="558013" y="4591906"/>
            <a:ext cx="2297792" cy="129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solidFill>
                  <a:srgbClr val="4472C4">
                    <a:lumMod val="50000"/>
                  </a:srgbClr>
                </a:solidFill>
                <a:effectLst/>
                <a:uLnTx/>
                <a:uFillTx/>
                <a:latin typeface="+mj-lt"/>
              </a:rPr>
              <a:t>OBJETO DEL CONTRATO FAZNI</a:t>
            </a:r>
            <a:r>
              <a:rPr kumimoji="0" lang="es-MX" sz="2000" b="1" i="0" u="none" strike="noStrike" kern="1200" cap="none" spc="0" normalizeH="0" noProof="0">
                <a:ln>
                  <a:noFill/>
                </a:ln>
                <a:solidFill>
                  <a:srgbClr val="4472C4">
                    <a:lumMod val="50000"/>
                  </a:srgbClr>
                </a:solidFill>
                <a:effectLst/>
                <a:uLnTx/>
                <a:uFillTx/>
                <a:latin typeface="+mj-lt"/>
              </a:rPr>
              <a:t> </a:t>
            </a:r>
            <a:r>
              <a:rPr kumimoji="0" lang="es-MX" sz="2000" b="1" i="0" u="none" strike="noStrike" kern="1200" cap="none" spc="0" normalizeH="0" baseline="0" noProof="0">
                <a:ln>
                  <a:noFill/>
                </a:ln>
                <a:solidFill>
                  <a:srgbClr val="4472C4">
                    <a:lumMod val="50000"/>
                  </a:srgbClr>
                </a:solidFill>
                <a:effectLst/>
                <a:uLnTx/>
                <a:uFillTx/>
                <a:latin typeface="+mj-lt"/>
              </a:rPr>
              <a:t>GGC 615 DE 2020</a:t>
            </a:r>
          </a:p>
        </p:txBody>
      </p:sp>
    </p:spTree>
    <p:extLst>
      <p:ext uri="{BB962C8B-B14F-4D97-AF65-F5344CB8AC3E}">
        <p14:creationId xmlns:p14="http://schemas.microsoft.com/office/powerpoint/2010/main" val="3199990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7" y="605407"/>
            <a:ext cx="9512969"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615</a:t>
            </a:r>
            <a:r>
              <a:rPr lang="es-MX" sz="4000" b="1">
                <a:solidFill>
                  <a:srgbClr val="203864"/>
                </a:solidFill>
                <a:cs typeface="Arial" panose="020B0604020202020204" pitchFamily="34" charset="0"/>
              </a:rPr>
              <a:t> </a:t>
            </a:r>
            <a:r>
              <a:rPr lang="es-MX" sz="4000" b="1" i="0">
                <a:solidFill>
                  <a:srgbClr val="203864"/>
                </a:solidFill>
                <a:cs typeface="Arial" panose="020B0604020202020204" pitchFamily="34" charset="0"/>
              </a:rPr>
              <a:t>de 2020</a:t>
            </a:r>
          </a:p>
        </p:txBody>
      </p:sp>
      <p:sp>
        <p:nvSpPr>
          <p:cNvPr id="5" name="AutoShape 2">
            <a:extLst>
              <a:ext uri="{FF2B5EF4-FFF2-40B4-BE49-F238E27FC236}">
                <a16:creationId xmlns:a16="http://schemas.microsoft.com/office/drawing/2014/main" id="{83A42EB4-8C93-9DEF-E59C-38A7759988DC}"/>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8" name="Tabla 7">
            <a:extLst>
              <a:ext uri="{FF2B5EF4-FFF2-40B4-BE49-F238E27FC236}">
                <a16:creationId xmlns:a16="http://schemas.microsoft.com/office/drawing/2014/main" id="{D07413BD-666F-E778-97B2-F883A7FC6E33}"/>
              </a:ext>
            </a:extLst>
          </p:cNvPr>
          <p:cNvGraphicFramePr>
            <a:graphicFrameLocks noGrp="1"/>
          </p:cNvGraphicFramePr>
          <p:nvPr/>
        </p:nvGraphicFramePr>
        <p:xfrm>
          <a:off x="502508" y="1444959"/>
          <a:ext cx="11186983" cy="4966428"/>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897622">
                  <a:extLst>
                    <a:ext uri="{9D8B030D-6E8A-4147-A177-3AD203B41FA5}">
                      <a16:colId xmlns:a16="http://schemas.microsoft.com/office/drawing/2014/main" val="2097548726"/>
                    </a:ext>
                  </a:extLst>
                </a:gridCol>
                <a:gridCol w="5243119">
                  <a:extLst>
                    <a:ext uri="{9D8B030D-6E8A-4147-A177-3AD203B41FA5}">
                      <a16:colId xmlns:a16="http://schemas.microsoft.com/office/drawing/2014/main" val="1580397050"/>
                    </a:ext>
                  </a:extLst>
                </a:gridCol>
                <a:gridCol w="3569553">
                  <a:extLst>
                    <a:ext uri="{9D8B030D-6E8A-4147-A177-3AD203B41FA5}">
                      <a16:colId xmlns:a16="http://schemas.microsoft.com/office/drawing/2014/main" val="1926610230"/>
                    </a:ext>
                  </a:extLst>
                </a:gridCol>
              </a:tblGrid>
              <a:tr h="578225">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2921503">
                <a:tc>
                  <a:txBody>
                    <a:bodyPr/>
                    <a:lstStyle/>
                    <a:p>
                      <a:pPr algn="ctr" rtl="0" fontAlgn="ctr"/>
                      <a:r>
                        <a:rPr lang="es-CO" sz="1200" u="none" strike="noStrike">
                          <a:effectLst/>
                          <a:latin typeface="+mj-lt"/>
                        </a:rPr>
                        <a:t>Otrosí No 1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Marzo</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algn="just" rtl="0" fontAlgn="ctr"/>
                      <a:r>
                        <a:rPr lang="es-MX" sz="1200" u="none" strike="noStrike" kern="1200">
                          <a:solidFill>
                            <a:schemeClr val="dk1"/>
                          </a:solidFill>
                          <a:effectLst/>
                          <a:latin typeface="+mj-lt"/>
                          <a:ea typeface="+mn-ea"/>
                          <a:cs typeface="+mn-cs"/>
                        </a:rPr>
                        <a:t>De conformidad con el principio de responsabilidad que rige la Contratación Estatal ya fin de tener un mayor control por parte de la Entidad, las Entidades Públicas están obligadas a vigilar la correcta ejecución del objeto contratado y a proteger tanto los derechos de la propia entidad como los del contratista y terceros que puedan verse afectados por la ejecución del contrato. Esta vigilancia, en los puntuales términos de los artículos 14 de la Ley 80 de 1993 y 83 de la Ley 1474 de 2011, debe ejercerse a través de un Supervisor o Interventor, según corresponda, lo cual asegura principios medulares como la moralidad administrativa  y transparencia, así como prevenir la ocurrencia de actos de corrupción y tutelar la actividad contractual. </a:t>
                      </a:r>
                    </a:p>
                    <a:p>
                      <a:pPr algn="just" rtl="0" fontAlgn="ctr"/>
                      <a:r>
                        <a:rPr lang="es-MX" sz="1200" u="none" strike="noStrike" kern="1200">
                          <a:solidFill>
                            <a:schemeClr val="dk1"/>
                          </a:solidFill>
                          <a:effectLst/>
                          <a:latin typeface="+mj-lt"/>
                          <a:ea typeface="+mn-ea"/>
                          <a:cs typeface="+mn-cs"/>
                        </a:rPr>
                        <a:t>Por  lo  tanto,   con  las  motivaciones  expuestas  por  EL CONTRATISTA,  es   menester indicar   que   la   obligación   en   la   expedición   de   pólizas   por   parte   del   contratista presupone   el   cumplimiento   de   un   requisito   de   ejecución   y   no   de   existencia   del contrato.</a:t>
                      </a:r>
                    </a:p>
                  </a:txBody>
                  <a:tcPr marL="3660" marR="3660" marT="3660" marB="0" anchor="ctr"/>
                </a:tc>
                <a:tc>
                  <a:txBody>
                    <a:bodyPr/>
                    <a:lstStyle/>
                    <a:p>
                      <a:pPr algn="ctr" rtl="0" fontAlgn="ctr"/>
                      <a:r>
                        <a:rPr lang="es-CO" sz="1200" u="none" strike="noStrike">
                          <a:effectLst/>
                          <a:latin typeface="+mj-lt"/>
                        </a:rPr>
                        <a:t>Modificación de la clausula Decima Primera Garantías. Numeral </a:t>
                      </a:r>
                      <a:r>
                        <a:rPr lang="es-MX" sz="1200" u="none" strike="noStrike">
                          <a:effectLst/>
                          <a:latin typeface="+mj-lt"/>
                        </a:rPr>
                        <a:t>1. FRENTE A LA ETAPA PREVIA Y DE INSTALACION, PARAGRAFOS 1, 2, 3 y 4, literales a) El contratista y b) A   CARGO   DE   LOS  CONTRATISTAS</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2319807756"/>
                  </a:ext>
                </a:extLst>
              </a:tr>
              <a:tr h="1366135">
                <a:tc>
                  <a:txBody>
                    <a:bodyPr/>
                    <a:lstStyle/>
                    <a:p>
                      <a:pPr algn="ctr" rtl="0" fontAlgn="ctr"/>
                      <a:r>
                        <a:rPr lang="es-CO" sz="1200" u="none" strike="noStrike">
                          <a:effectLst/>
                          <a:latin typeface="+mj-lt"/>
                        </a:rPr>
                        <a:t>Otrosí No 2</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Agosto </a:t>
                      </a:r>
                    </a:p>
                    <a:p>
                      <a:pPr algn="ctr" rtl="0" fontAlgn="ctr"/>
                      <a:r>
                        <a:rPr lang="es-CO" sz="1200" u="none" strike="noStrike">
                          <a:effectLst/>
                          <a:latin typeface="+mj-lt"/>
                        </a:rPr>
                        <a:t> -2021</a:t>
                      </a: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MX" sz="1200" u="none" strike="noStrike">
                          <a:effectLst/>
                          <a:latin typeface="+mj-lt"/>
                        </a:rPr>
                        <a:t>De  conformidad  con el  memorando  No. 3-2021-015259 del 11 de agosto de  2021, radicado por el supervisor del contrato de interventoría GGC No. 631-2020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615 de 2020</a:t>
                      </a:r>
                      <a:endParaRPr lang="es-MX" sz="1200" b="0" i="0" u="none" strike="noStrike">
                        <a:solidFill>
                          <a:srgbClr val="000000"/>
                        </a:solidFill>
                        <a:effectLst/>
                        <a:latin typeface="+mj-lt"/>
                      </a:endParaRPr>
                    </a:p>
                  </a:txBody>
                  <a:tcPr marL="3660" marR="3660" marT="3660" marB="0" anchor="ctr"/>
                </a:tc>
                <a:tc>
                  <a:txBody>
                    <a:bodyPr/>
                    <a:lstStyle/>
                    <a:p>
                      <a:pPr algn="ctr" rtl="0" fontAlgn="ctr"/>
                      <a:r>
                        <a:rPr lang="es-CO" sz="1200" u="none" strike="noStrike">
                          <a:effectLst/>
                          <a:latin typeface="+mj-lt"/>
                        </a:rPr>
                        <a:t>Modificación de la CLÁUSULA SEGUNDA –PLAZO, </a:t>
                      </a:r>
                      <a:r>
                        <a:rPr lang="es-MX" sz="1200" u="none" strike="noStrike">
                          <a:effectLst/>
                          <a:latin typeface="+mj-lt"/>
                        </a:rPr>
                        <a:t>aclarando que el plazo máximo del contrato es de 140 meses.</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3538608461"/>
                  </a:ext>
                </a:extLst>
              </a:tr>
            </a:tbl>
          </a:graphicData>
        </a:graphic>
      </p:graphicFrame>
    </p:spTree>
    <p:extLst>
      <p:ext uri="{BB962C8B-B14F-4D97-AF65-F5344CB8AC3E}">
        <p14:creationId xmlns:p14="http://schemas.microsoft.com/office/powerpoint/2010/main" val="1335961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Desembolsos </a:t>
            </a:r>
            <a:r>
              <a:rPr lang="es-MX" sz="4000" b="1" i="0">
                <a:solidFill>
                  <a:srgbClr val="203864"/>
                </a:solidFill>
                <a:cs typeface="Arial" panose="020B0604020202020204" pitchFamily="34" charset="0"/>
              </a:rPr>
              <a:t>Contrato FAZNI GGC 615 de 2020</a:t>
            </a:r>
          </a:p>
        </p:txBody>
      </p:sp>
      <p:sp>
        <p:nvSpPr>
          <p:cNvPr id="15" name="Título 1">
            <a:extLst>
              <a:ext uri="{FF2B5EF4-FFF2-40B4-BE49-F238E27FC236}">
                <a16:creationId xmlns:a16="http://schemas.microsoft.com/office/drawing/2014/main" id="{FB122DF2-614F-3CED-A844-10EA82E0BDA2}"/>
              </a:ext>
            </a:extLst>
          </p:cNvPr>
          <p:cNvSpPr txBox="1">
            <a:spLocks/>
          </p:cNvSpPr>
          <p:nvPr/>
        </p:nvSpPr>
        <p:spPr>
          <a:xfrm>
            <a:off x="838199" y="4887357"/>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ítulo 1">
            <a:extLst>
              <a:ext uri="{FF2B5EF4-FFF2-40B4-BE49-F238E27FC236}">
                <a16:creationId xmlns:a16="http://schemas.microsoft.com/office/drawing/2014/main" id="{E38C7C35-AFD2-194B-CDA7-9EB37FB5E626}"/>
              </a:ext>
            </a:extLst>
          </p:cNvPr>
          <p:cNvSpPr txBox="1">
            <a:spLocks/>
          </p:cNvSpPr>
          <p:nvPr/>
        </p:nvSpPr>
        <p:spPr>
          <a:xfrm>
            <a:off x="857046" y="216780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Subtítulo 2">
            <a:extLst>
              <a:ext uri="{FF2B5EF4-FFF2-40B4-BE49-F238E27FC236}">
                <a16:creationId xmlns:a16="http://schemas.microsoft.com/office/drawing/2014/main" id="{94BEFAFC-4B67-866A-53F9-94CFB909F752}"/>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18" name="AutoShape 2">
            <a:extLst>
              <a:ext uri="{FF2B5EF4-FFF2-40B4-BE49-F238E27FC236}">
                <a16:creationId xmlns:a16="http://schemas.microsoft.com/office/drawing/2014/main" id="{54D496AE-EC96-0864-DA29-E4A918619AC1}"/>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9" name="Subtítulo 2">
            <a:extLst>
              <a:ext uri="{FF2B5EF4-FFF2-40B4-BE49-F238E27FC236}">
                <a16:creationId xmlns:a16="http://schemas.microsoft.com/office/drawing/2014/main" id="{6F02EF99-48EE-4E8C-3C1B-F3341E8E130E}"/>
              </a:ext>
            </a:extLst>
          </p:cNvPr>
          <p:cNvSpPr txBox="1">
            <a:spLocks/>
          </p:cNvSpPr>
          <p:nvPr/>
        </p:nvSpPr>
        <p:spPr>
          <a:xfrm>
            <a:off x="838199" y="2344088"/>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1600"/>
              </a:spcBef>
              <a:buNone/>
              <a:defRPr/>
            </a:pPr>
            <a:r>
              <a:rPr lang="es-MX" sz="1800" b="1">
                <a:solidFill>
                  <a:schemeClr val="accent1">
                    <a:lumMod val="50000"/>
                  </a:schemeClr>
                </a:solidFill>
                <a:latin typeface="+mj-lt"/>
              </a:rPr>
              <a:t>Pagos Realizados </a:t>
            </a:r>
            <a:r>
              <a:rPr lang="es-MX" sz="1800">
                <a:latin typeface="+mj-lt"/>
              </a:rPr>
              <a:t>a la fecha del Contrato FAZNI  GGC 615-20</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20" name="Subtítulo 2">
            <a:extLst>
              <a:ext uri="{FF2B5EF4-FFF2-40B4-BE49-F238E27FC236}">
                <a16:creationId xmlns:a16="http://schemas.microsoft.com/office/drawing/2014/main" id="{43A04CD9-CC95-9087-A095-A33EF86B5E5F}"/>
              </a:ext>
            </a:extLst>
          </p:cNvPr>
          <p:cNvSpPr txBox="1">
            <a:spLocks/>
          </p:cNvSpPr>
          <p:nvPr/>
        </p:nvSpPr>
        <p:spPr>
          <a:xfrm>
            <a:off x="848769" y="5127096"/>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defRPr/>
            </a:pPr>
            <a:r>
              <a:rPr lang="es-MX" sz="1800" b="1">
                <a:solidFill>
                  <a:schemeClr val="accent1">
                    <a:lumMod val="50000"/>
                  </a:schemeClr>
                </a:solidFill>
                <a:latin typeface="+mj-lt"/>
              </a:rPr>
              <a:t>Balance financiero </a:t>
            </a:r>
            <a:r>
              <a:rPr lang="es-MX" sz="1800">
                <a:latin typeface="+mj-lt"/>
              </a:rPr>
              <a:t>del Contrato FAZNI  GGC 615-20</a:t>
            </a:r>
          </a:p>
        </p:txBody>
      </p:sp>
      <p:sp>
        <p:nvSpPr>
          <p:cNvPr id="21" name="Triángulo isósceles 24">
            <a:extLst>
              <a:ext uri="{FF2B5EF4-FFF2-40B4-BE49-F238E27FC236}">
                <a16:creationId xmlns:a16="http://schemas.microsoft.com/office/drawing/2014/main" id="{3FC60F49-3EBB-5361-C17B-15EEE4AA4BB6}"/>
              </a:ext>
            </a:extLst>
          </p:cNvPr>
          <p:cNvSpPr/>
          <p:nvPr/>
        </p:nvSpPr>
        <p:spPr>
          <a:xfrm rot="5400000">
            <a:off x="-84514" y="2608597"/>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riángulo isósceles 25">
            <a:extLst>
              <a:ext uri="{FF2B5EF4-FFF2-40B4-BE49-F238E27FC236}">
                <a16:creationId xmlns:a16="http://schemas.microsoft.com/office/drawing/2014/main" id="{7F98DE5D-784E-0F52-C18C-82E7BF6B7660}"/>
              </a:ext>
            </a:extLst>
          </p:cNvPr>
          <p:cNvSpPr/>
          <p:nvPr/>
        </p:nvSpPr>
        <p:spPr>
          <a:xfrm rot="5400000">
            <a:off x="-84514" y="5302892"/>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Tabla 23">
            <a:extLst>
              <a:ext uri="{FF2B5EF4-FFF2-40B4-BE49-F238E27FC236}">
                <a16:creationId xmlns:a16="http://schemas.microsoft.com/office/drawing/2014/main" id="{E01EB69C-DED5-754D-AEEE-EC2C13D9BE7D}"/>
              </a:ext>
            </a:extLst>
          </p:cNvPr>
          <p:cNvGraphicFramePr>
            <a:graphicFrameLocks noGrp="1"/>
          </p:cNvGraphicFramePr>
          <p:nvPr/>
        </p:nvGraphicFramePr>
        <p:xfrm>
          <a:off x="3936613" y="1800182"/>
          <a:ext cx="7986154" cy="2014234"/>
        </p:xfrm>
        <a:graphic>
          <a:graphicData uri="http://schemas.openxmlformats.org/drawingml/2006/table">
            <a:tbl>
              <a:tblPr/>
              <a:tblGrid>
                <a:gridCol w="1372878">
                  <a:extLst>
                    <a:ext uri="{9D8B030D-6E8A-4147-A177-3AD203B41FA5}">
                      <a16:colId xmlns:a16="http://schemas.microsoft.com/office/drawing/2014/main" val="1516682116"/>
                    </a:ext>
                  </a:extLst>
                </a:gridCol>
                <a:gridCol w="2081605">
                  <a:extLst>
                    <a:ext uri="{9D8B030D-6E8A-4147-A177-3AD203B41FA5}">
                      <a16:colId xmlns:a16="http://schemas.microsoft.com/office/drawing/2014/main" val="3260543640"/>
                    </a:ext>
                  </a:extLst>
                </a:gridCol>
                <a:gridCol w="2136554">
                  <a:extLst>
                    <a:ext uri="{9D8B030D-6E8A-4147-A177-3AD203B41FA5}">
                      <a16:colId xmlns:a16="http://schemas.microsoft.com/office/drawing/2014/main" val="4170416905"/>
                    </a:ext>
                  </a:extLst>
                </a:gridCol>
                <a:gridCol w="2395117">
                  <a:extLst>
                    <a:ext uri="{9D8B030D-6E8A-4147-A177-3AD203B41FA5}">
                      <a16:colId xmlns:a16="http://schemas.microsoft.com/office/drawing/2014/main" val="2993254854"/>
                    </a:ext>
                  </a:extLst>
                </a:gridCol>
              </a:tblGrid>
              <a:tr h="429436">
                <a:tc>
                  <a:txBody>
                    <a:bodyPr/>
                    <a:lstStyle/>
                    <a:p>
                      <a:pPr algn="ctr" rtl="0" fontAlgn="base"/>
                      <a:r>
                        <a:rPr lang="es-CO" sz="1400" b="1" i="0">
                          <a:solidFill>
                            <a:schemeClr val="bg1"/>
                          </a:solidFill>
                          <a:effectLst/>
                          <a:latin typeface="+mj-lt"/>
                        </a:rPr>
                        <a:t>Vigencia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PAGADO</a:t>
                      </a:r>
                      <a:endParaRPr lang="es-CO" sz="14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PENDIENTE POR PAGAR</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7241673"/>
                  </a:ext>
                </a:extLst>
              </a:tr>
              <a:tr h="304183">
                <a:tc>
                  <a:txBody>
                    <a:bodyPr/>
                    <a:lstStyle/>
                    <a:p>
                      <a:pPr algn="ctr" rtl="0" fontAlgn="base"/>
                      <a:r>
                        <a:rPr lang="es-CO" sz="1400" b="1" i="0">
                          <a:solidFill>
                            <a:schemeClr val="bg1"/>
                          </a:solidFill>
                          <a:effectLst/>
                          <a:latin typeface="+mj-lt"/>
                        </a:rPr>
                        <a:t>2020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b="0" i="0" kern="1200">
                          <a:solidFill>
                            <a:schemeClr val="tx1"/>
                          </a:solidFill>
                          <a:effectLst/>
                          <a:latin typeface="+mj-lt"/>
                          <a:ea typeface="+mn-ea"/>
                          <a:cs typeface="+mn-cs"/>
                        </a:rPr>
                        <a:t>$4.301.078.837</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$4.301.078.837</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5584650"/>
                  </a:ext>
                </a:extLst>
              </a:tr>
              <a:tr h="304183">
                <a:tc>
                  <a:txBody>
                    <a:bodyPr/>
                    <a:lstStyle/>
                    <a:p>
                      <a:pPr algn="ctr" rtl="0" fontAlgn="base"/>
                      <a:r>
                        <a:rPr lang="es-CO" sz="1400" b="1" i="0">
                          <a:solidFill>
                            <a:schemeClr val="bg1"/>
                          </a:solidFill>
                          <a:effectLst/>
                          <a:latin typeface="+mj-lt"/>
                        </a:rPr>
                        <a:t>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b="0" i="0" kern="1200">
                          <a:solidFill>
                            <a:schemeClr val="tx1"/>
                          </a:solidFill>
                          <a:effectLst/>
                          <a:latin typeface="+mj-lt"/>
                          <a:ea typeface="+mn-ea"/>
                          <a:cs typeface="+mn-cs"/>
                        </a:rPr>
                        <a:t>$3.807.051.949</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$ 1.903.525.974,50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rgbClr val="FF0000"/>
                          </a:solidFill>
                          <a:effectLst/>
                          <a:latin typeface="+mj-lt"/>
                          <a:ea typeface="+mn-ea"/>
                          <a:cs typeface="+mn-cs"/>
                        </a:rPr>
                        <a:t>$ 1.903.525.974,50*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7206"/>
                  </a:ext>
                </a:extLst>
              </a:tr>
              <a:tr h="368314">
                <a:tc>
                  <a:txBody>
                    <a:bodyPr/>
                    <a:lstStyle/>
                    <a:p>
                      <a:pPr algn="ctr" rtl="0" fontAlgn="base"/>
                      <a:r>
                        <a:rPr lang="es-CO" sz="1400" b="1" i="0">
                          <a:solidFill>
                            <a:schemeClr val="bg1"/>
                          </a:solidFill>
                          <a:effectLst/>
                          <a:latin typeface="+mj-lt"/>
                        </a:rPr>
                        <a:t>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b="0" i="0" kern="1200">
                          <a:solidFill>
                            <a:schemeClr val="tx1"/>
                          </a:solidFill>
                          <a:effectLst/>
                          <a:latin typeface="+mj-lt"/>
                          <a:ea typeface="+mn-ea"/>
                          <a:cs typeface="+mn-cs"/>
                        </a:rPr>
                        <a:t>$6.251.353.070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$6.251.353.070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548128"/>
                  </a:ext>
                </a:extLst>
              </a:tr>
              <a:tr h="429436">
                <a:tc>
                  <a:txBody>
                    <a:bodyPr/>
                    <a:lstStyle/>
                    <a:p>
                      <a:pPr algn="ctr" rtl="0" fontAlgn="base"/>
                      <a:r>
                        <a:rPr lang="es-CO" sz="1400" b="1" i="0">
                          <a:solidFill>
                            <a:schemeClr val="bg1"/>
                          </a:solidFill>
                          <a:effectLst/>
                          <a:latin typeface="+mj-lt"/>
                        </a:rPr>
                        <a:t>TOTAL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b="1" i="0" kern="1200">
                          <a:solidFill>
                            <a:schemeClr val="tx1"/>
                          </a:solidFill>
                          <a:effectLst/>
                          <a:latin typeface="+mj-lt"/>
                          <a:ea typeface="+mn-ea"/>
                          <a:cs typeface="+mn-cs"/>
                        </a:rPr>
                        <a:t>$14.359.483.856</a:t>
                      </a:r>
                      <a:endParaRPr lang="es-MX" sz="1600" b="1"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latin typeface="+mj-lt"/>
                          <a:ea typeface="+mn-ea"/>
                          <a:cs typeface="+mn-cs"/>
                        </a:rPr>
                        <a:t>$ 6.204.604.811,50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600" b="1" i="0" kern="1200">
                          <a:solidFill>
                            <a:schemeClr val="tx1"/>
                          </a:solidFill>
                          <a:effectLst/>
                          <a:latin typeface="+mj-lt"/>
                          <a:ea typeface="+mn-ea"/>
                          <a:cs typeface="+mn-cs"/>
                        </a:rPr>
                        <a:t> </a:t>
                      </a:r>
                      <a:r>
                        <a:rPr lang="es-MX" sz="1100" b="0" i="0" u="none" strike="noStrike">
                          <a:solidFill>
                            <a:srgbClr val="000000"/>
                          </a:solidFill>
                          <a:effectLst/>
                          <a:latin typeface="+mj-lt"/>
                        </a:rPr>
                        <a:t> </a:t>
                      </a:r>
                      <a:r>
                        <a:rPr lang="es-MX" sz="1600" b="1" i="0" kern="1200">
                          <a:solidFill>
                            <a:schemeClr val="tx1"/>
                          </a:solidFill>
                          <a:effectLst/>
                          <a:latin typeface="+mj-lt"/>
                          <a:ea typeface="+mn-ea"/>
                          <a:cs typeface="+mn-cs"/>
                        </a:rPr>
                        <a:t>$ 8.154.879.044,50 </a:t>
                      </a: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101721"/>
                  </a:ext>
                </a:extLst>
              </a:tr>
            </a:tbl>
          </a:graphicData>
        </a:graphic>
      </p:graphicFrame>
      <p:graphicFrame>
        <p:nvGraphicFramePr>
          <p:cNvPr id="25" name="Tabla 24">
            <a:extLst>
              <a:ext uri="{FF2B5EF4-FFF2-40B4-BE49-F238E27FC236}">
                <a16:creationId xmlns:a16="http://schemas.microsoft.com/office/drawing/2014/main" id="{1218BE8C-AFA3-6006-432F-EEF19FDC5665}"/>
              </a:ext>
            </a:extLst>
          </p:cNvPr>
          <p:cNvGraphicFramePr>
            <a:graphicFrameLocks noGrp="1"/>
          </p:cNvGraphicFramePr>
          <p:nvPr/>
        </p:nvGraphicFramePr>
        <p:xfrm>
          <a:off x="4693956" y="4721280"/>
          <a:ext cx="6585836" cy="1341120"/>
        </p:xfrm>
        <a:graphic>
          <a:graphicData uri="http://schemas.openxmlformats.org/drawingml/2006/table">
            <a:tbl>
              <a:tblPr/>
              <a:tblGrid>
                <a:gridCol w="3655370">
                  <a:extLst>
                    <a:ext uri="{9D8B030D-6E8A-4147-A177-3AD203B41FA5}">
                      <a16:colId xmlns:a16="http://schemas.microsoft.com/office/drawing/2014/main" val="3733281300"/>
                    </a:ext>
                  </a:extLst>
                </a:gridCol>
                <a:gridCol w="2930466">
                  <a:extLst>
                    <a:ext uri="{9D8B030D-6E8A-4147-A177-3AD203B41FA5}">
                      <a16:colId xmlns:a16="http://schemas.microsoft.com/office/drawing/2014/main" val="933422183"/>
                    </a:ext>
                  </a:extLst>
                </a:gridCol>
              </a:tblGrid>
              <a:tr h="0">
                <a:tc>
                  <a:txBody>
                    <a:bodyPr/>
                    <a:lstStyle/>
                    <a:p>
                      <a:pPr algn="ctr" rtl="0" fontAlgn="base"/>
                      <a:r>
                        <a:rPr lang="es-CO" sz="1600" b="1" i="0">
                          <a:solidFill>
                            <a:schemeClr val="bg1"/>
                          </a:solidFill>
                          <a:effectLst/>
                          <a:latin typeface="+mj-lt"/>
                        </a:rPr>
                        <a:t>Valor del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rtl="0" fontAlgn="base"/>
                      <a:r>
                        <a:rPr lang="es-CO" sz="1600" b="1" i="0">
                          <a:effectLst/>
                          <a:latin typeface="+mj-lt"/>
                        </a:rPr>
                        <a:t>$ 14.359.483.856</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28049098"/>
                  </a:ext>
                </a:extLst>
              </a:tr>
              <a:tr h="0">
                <a:tc>
                  <a:txBody>
                    <a:bodyPr/>
                    <a:lstStyle/>
                    <a:p>
                      <a:pPr algn="ctr" rtl="0" fontAlgn="base"/>
                      <a:r>
                        <a:rPr lang="es-CO" sz="1600" b="1" i="0">
                          <a:solidFill>
                            <a:schemeClr val="bg1"/>
                          </a:solidFill>
                          <a:effectLst/>
                          <a:latin typeface="+mj-lt"/>
                        </a:rPr>
                        <a:t>Valor pagado</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1" i="0" kern="1200">
                          <a:solidFill>
                            <a:schemeClr val="tx1"/>
                          </a:solidFill>
                          <a:effectLst/>
                          <a:latin typeface="+mj-lt"/>
                          <a:ea typeface="+mn-ea"/>
                          <a:cs typeface="+mn-cs"/>
                        </a:rPr>
                        <a:t>$ 6.204.604.811,50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7733165"/>
                  </a:ext>
                </a:extLst>
              </a:tr>
              <a:tr h="0">
                <a:tc>
                  <a:txBody>
                    <a:bodyPr/>
                    <a:lstStyle/>
                    <a:p>
                      <a:pPr algn="ctr" rtl="0" fontAlgn="base"/>
                      <a:r>
                        <a:rPr lang="es-CO" sz="1600" b="1" i="0">
                          <a:solidFill>
                            <a:schemeClr val="bg1"/>
                          </a:solidFill>
                          <a:effectLst/>
                          <a:latin typeface="+mj-lt"/>
                        </a:rPr>
                        <a:t>Valor Pendiente por Pagar</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0" i="0" u="none" strike="noStrike">
                          <a:solidFill>
                            <a:srgbClr val="000000"/>
                          </a:solidFill>
                          <a:effectLst/>
                          <a:latin typeface="+mj-lt"/>
                        </a:rPr>
                        <a:t> </a:t>
                      </a:r>
                      <a:r>
                        <a:rPr lang="es-MX" sz="1600" b="1" i="0" kern="1200">
                          <a:solidFill>
                            <a:schemeClr val="tx1"/>
                          </a:solidFill>
                          <a:effectLst/>
                          <a:latin typeface="+mj-lt"/>
                          <a:ea typeface="+mn-ea"/>
                          <a:cs typeface="+mn-cs"/>
                        </a:rPr>
                        <a:t>$ 8.154.879.044,50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923362"/>
                  </a:ext>
                </a:extLst>
              </a:tr>
              <a:tr h="0">
                <a:tc>
                  <a:txBody>
                    <a:bodyPr/>
                    <a:lstStyle/>
                    <a:p>
                      <a:pPr algn="ctr" rtl="0" fontAlgn="base"/>
                      <a:r>
                        <a:rPr lang="es-CO" sz="1600" b="1" i="0">
                          <a:solidFill>
                            <a:schemeClr val="bg1"/>
                          </a:solidFill>
                          <a:effectLst/>
                          <a:latin typeface="+mj-lt"/>
                        </a:rPr>
                        <a:t>Número de usuarios Finales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rtl="0" fontAlgn="base"/>
                      <a:r>
                        <a:rPr lang="es-CO" sz="1600" b="1" i="0">
                          <a:effectLst/>
                          <a:latin typeface="+mj-lt"/>
                        </a:rPr>
                        <a:t>763</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7037"/>
                  </a:ext>
                </a:extLst>
              </a:tr>
            </a:tbl>
          </a:graphicData>
        </a:graphic>
      </p:graphicFrame>
      <p:sp>
        <p:nvSpPr>
          <p:cNvPr id="26" name="CuadroTexto 25">
            <a:extLst>
              <a:ext uri="{FF2B5EF4-FFF2-40B4-BE49-F238E27FC236}">
                <a16:creationId xmlns:a16="http://schemas.microsoft.com/office/drawing/2014/main" id="{E3D1CA88-B306-3D4D-1513-776E827EC037}"/>
              </a:ext>
            </a:extLst>
          </p:cNvPr>
          <p:cNvSpPr txBox="1"/>
          <p:nvPr/>
        </p:nvSpPr>
        <p:spPr>
          <a:xfrm>
            <a:off x="4811088" y="3943307"/>
            <a:ext cx="6799276" cy="446276"/>
          </a:xfrm>
          <a:prstGeom prst="rect">
            <a:avLst/>
          </a:prstGeom>
          <a:noFill/>
        </p:spPr>
        <p:txBody>
          <a:bodyPr wrap="square" rtlCol="0">
            <a:spAutoFit/>
          </a:bodyPr>
          <a:lstStyle/>
          <a:p>
            <a:pPr algn="ctr"/>
            <a:r>
              <a:rPr lang="es-MX" sz="1100">
                <a:latin typeface="+mj-lt"/>
              </a:rPr>
              <a:t>*Se presento vigencia 2021 expirada por un valor de </a:t>
            </a:r>
            <a:r>
              <a:rPr lang="es-MX" sz="1100" b="0" i="0" kern="1200">
                <a:solidFill>
                  <a:srgbClr val="FF0000"/>
                </a:solidFill>
                <a:effectLst/>
                <a:latin typeface="+mj-lt"/>
                <a:ea typeface="+mn-ea"/>
                <a:cs typeface="+mn-cs"/>
              </a:rPr>
              <a:t>$ 1.903.525.974,50</a:t>
            </a:r>
            <a:endParaRPr lang="es-MX" sz="1100">
              <a:solidFill>
                <a:srgbClr val="FF0000"/>
              </a:solidFill>
              <a:latin typeface="+mj-lt"/>
            </a:endParaRPr>
          </a:p>
          <a:p>
            <a:endParaRPr lang="es-MX" sz="1200"/>
          </a:p>
        </p:txBody>
      </p:sp>
    </p:spTree>
    <p:extLst>
      <p:ext uri="{BB962C8B-B14F-4D97-AF65-F5344CB8AC3E}">
        <p14:creationId xmlns:p14="http://schemas.microsoft.com/office/powerpoint/2010/main" val="869703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0"/>
            <a:ext cx="10515600" cy="839552"/>
          </a:xfrm>
        </p:spPr>
        <p:txBody>
          <a:bodyPr>
            <a:noAutofit/>
          </a:bodyPr>
          <a:lstStyle/>
          <a:p>
            <a:pPr algn="ctr"/>
            <a:r>
              <a:rPr lang="es-MX" sz="2800" b="1" i="0">
                <a:solidFill>
                  <a:srgbClr val="203864"/>
                </a:solidFill>
                <a:cs typeface="Arial" panose="020B0604020202020204" pitchFamily="34" charset="0"/>
              </a:rPr>
              <a:t>Hitos de Pago Contrato FAZNI-GGC-615-20</a:t>
            </a:r>
          </a:p>
        </p:txBody>
      </p:sp>
      <p:sp>
        <p:nvSpPr>
          <p:cNvPr id="19" name="Marcador de número de diapositiva 1">
            <a:extLst>
              <a:ext uri="{FF2B5EF4-FFF2-40B4-BE49-F238E27FC236}">
                <a16:creationId xmlns:a16="http://schemas.microsoft.com/office/drawing/2014/main" id="{B7194487-4179-F8C3-DD1D-3885FD88EB1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latin typeface="+mj-lt"/>
              </a:rPr>
              <a:t>44</a:t>
            </a:fld>
            <a:endParaRPr lang="es-CO">
              <a:latin typeface="+mj-lt"/>
            </a:endParaRPr>
          </a:p>
        </p:txBody>
      </p:sp>
      <p:graphicFrame>
        <p:nvGraphicFramePr>
          <p:cNvPr id="2" name="Tabla 2">
            <a:extLst>
              <a:ext uri="{FF2B5EF4-FFF2-40B4-BE49-F238E27FC236}">
                <a16:creationId xmlns:a16="http://schemas.microsoft.com/office/drawing/2014/main" id="{00AC8282-052C-3ED0-E5F7-2852A5200637}"/>
              </a:ext>
            </a:extLst>
          </p:cNvPr>
          <p:cNvGraphicFramePr>
            <a:graphicFrameLocks noGrp="1"/>
          </p:cNvGraphicFramePr>
          <p:nvPr/>
        </p:nvGraphicFramePr>
        <p:xfrm>
          <a:off x="415758" y="982035"/>
          <a:ext cx="11360484" cy="4704080"/>
        </p:xfrm>
        <a:graphic>
          <a:graphicData uri="http://schemas.openxmlformats.org/drawingml/2006/table">
            <a:tbl>
              <a:tblPr firstRow="1" firstCol="1" bandRow="1">
                <a:tableStyleId>{21E4AEA4-8DFA-4A89-87EB-49C32662AFE0}</a:tableStyleId>
              </a:tblPr>
              <a:tblGrid>
                <a:gridCol w="5983706">
                  <a:extLst>
                    <a:ext uri="{9D8B030D-6E8A-4147-A177-3AD203B41FA5}">
                      <a16:colId xmlns:a16="http://schemas.microsoft.com/office/drawing/2014/main" val="1268187675"/>
                    </a:ext>
                  </a:extLst>
                </a:gridCol>
                <a:gridCol w="1299410">
                  <a:extLst>
                    <a:ext uri="{9D8B030D-6E8A-4147-A177-3AD203B41FA5}">
                      <a16:colId xmlns:a16="http://schemas.microsoft.com/office/drawing/2014/main" val="134806208"/>
                    </a:ext>
                  </a:extLst>
                </a:gridCol>
                <a:gridCol w="1941095">
                  <a:extLst>
                    <a:ext uri="{9D8B030D-6E8A-4147-A177-3AD203B41FA5}">
                      <a16:colId xmlns:a16="http://schemas.microsoft.com/office/drawing/2014/main" val="2783754541"/>
                    </a:ext>
                  </a:extLst>
                </a:gridCol>
                <a:gridCol w="2136273">
                  <a:extLst>
                    <a:ext uri="{9D8B030D-6E8A-4147-A177-3AD203B41FA5}">
                      <a16:colId xmlns:a16="http://schemas.microsoft.com/office/drawing/2014/main" val="1638781411"/>
                    </a:ext>
                  </a:extLst>
                </a:gridCol>
              </a:tblGrid>
              <a:tr h="370840">
                <a:tc>
                  <a:txBody>
                    <a:bodyPr/>
                    <a:lstStyle/>
                    <a:p>
                      <a:r>
                        <a:rPr lang="es-ES"/>
                        <a:t>DESEMBOLSO</a:t>
                      </a:r>
                      <a:endParaRPr lang="es-CO"/>
                    </a:p>
                  </a:txBody>
                  <a:tcPr/>
                </a:tc>
                <a:tc>
                  <a:txBody>
                    <a:bodyPr/>
                    <a:lstStyle/>
                    <a:p>
                      <a:r>
                        <a:rPr lang="es-ES"/>
                        <a:t>VIGENCIA</a:t>
                      </a:r>
                      <a:endParaRPr lang="es-CO"/>
                    </a:p>
                  </a:txBody>
                  <a:tcPr/>
                </a:tc>
                <a:tc>
                  <a:txBody>
                    <a:bodyPr/>
                    <a:lstStyle/>
                    <a:p>
                      <a:r>
                        <a:rPr lang="es-ES"/>
                        <a:t>VALOR</a:t>
                      </a:r>
                      <a:endParaRPr lang="es-CO"/>
                    </a:p>
                  </a:txBody>
                  <a:tcPr/>
                </a:tc>
                <a:tc>
                  <a:txBody>
                    <a:bodyPr/>
                    <a:lstStyle/>
                    <a:p>
                      <a:r>
                        <a:rPr lang="es-ES"/>
                        <a:t>ESTADO</a:t>
                      </a:r>
                      <a:endParaRPr lang="es-CO"/>
                    </a:p>
                  </a:txBody>
                  <a:tcPr/>
                </a:tc>
                <a:extLst>
                  <a:ext uri="{0D108BD9-81ED-4DB2-BD59-A6C34878D82A}">
                    <a16:rowId xmlns:a16="http://schemas.microsoft.com/office/drawing/2014/main" val="1928487019"/>
                  </a:ext>
                </a:extLst>
              </a:tr>
              <a:tr h="370840">
                <a:tc>
                  <a:txBody>
                    <a:bodyPr/>
                    <a:lstStyle/>
                    <a:p>
                      <a:pPr marL="0" algn="l" defTabSz="914400" rtl="0" eaLnBrk="1" latinLnBrk="0" hangingPunct="1"/>
                      <a:r>
                        <a:rPr lang="es-ES" sz="1600" b="1" kern="1200">
                          <a:solidFill>
                            <a:schemeClr val="lt1"/>
                          </a:solidFill>
                          <a:latin typeface="+mn-lt"/>
                          <a:ea typeface="+mn-ea"/>
                          <a:cs typeface="+mn-cs"/>
                        </a:rPr>
                        <a:t>Anticipo</a:t>
                      </a:r>
                    </a:p>
                  </a:txBody>
                  <a:tcPr anchor="ctr"/>
                </a:tc>
                <a:tc>
                  <a:txBody>
                    <a:bodyPr/>
                    <a:lstStyle/>
                    <a:p>
                      <a:pPr algn="ctr"/>
                      <a:r>
                        <a:rPr lang="es-ES" sz="1600">
                          <a:solidFill>
                            <a:srgbClr val="002060"/>
                          </a:solidFill>
                        </a:rPr>
                        <a:t>2020</a:t>
                      </a:r>
                      <a:endParaRPr lang="es-CO" sz="1600">
                        <a:solidFill>
                          <a:srgbClr val="002060"/>
                        </a:solidFill>
                      </a:endParaRPr>
                    </a:p>
                  </a:txBody>
                  <a:tcPr anchor="ctr"/>
                </a:tc>
                <a:tc>
                  <a:txBody>
                    <a:bodyPr/>
                    <a:lstStyle/>
                    <a:p>
                      <a:pPr algn="ctr"/>
                      <a:r>
                        <a:rPr lang="es-CO" sz="1600">
                          <a:solidFill>
                            <a:srgbClr val="002060"/>
                          </a:solidFill>
                        </a:rPr>
                        <a:t>$4.301.078.837,00</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759905516"/>
                  </a:ext>
                </a:extLst>
              </a:tr>
              <a:tr h="370840">
                <a:tc>
                  <a:txBody>
                    <a:bodyPr/>
                    <a:lstStyle/>
                    <a:p>
                      <a:pPr marL="0" algn="l" defTabSz="914400" rtl="0" eaLnBrk="1" latinLnBrk="0" hangingPunct="1"/>
                      <a:r>
                        <a:rPr lang="es-ES" sz="1600" b="1" kern="1200">
                          <a:solidFill>
                            <a:schemeClr val="lt1"/>
                          </a:solidFill>
                          <a:latin typeface="+mn-lt"/>
                          <a:ea typeface="+mn-ea"/>
                          <a:cs typeface="+mn-cs"/>
                        </a:rPr>
                        <a:t>Primer pago cuando el contratista presente la orden compra de los equipos, con una certificación de la Interventoría.</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algn="ctr"/>
                      <a:r>
                        <a:rPr lang="es-CO" sz="1600">
                          <a:solidFill>
                            <a:srgbClr val="002060"/>
                          </a:solidFill>
                        </a:rPr>
                        <a:t>$951.762.987,25</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309844956"/>
                  </a:ext>
                </a:extLst>
              </a:tr>
              <a:tr h="370840">
                <a:tc>
                  <a:txBody>
                    <a:bodyPr/>
                    <a:lstStyle/>
                    <a:p>
                      <a:pPr marL="0" algn="l" defTabSz="914400" rtl="0" eaLnBrk="1" latinLnBrk="0" hangingPunct="1"/>
                      <a:r>
                        <a:rPr lang="es-CO" sz="1600" b="1" kern="1200">
                          <a:solidFill>
                            <a:schemeClr val="lt1"/>
                          </a:solidFill>
                          <a:latin typeface="+mn-lt"/>
                          <a:ea typeface="+mn-ea"/>
                          <a:cs typeface="+mn-cs"/>
                        </a:rPr>
                        <a:t>Segundo pago </a:t>
                      </a:r>
                      <a:r>
                        <a:rPr lang="es-ES" sz="1600" b="1" kern="1200">
                          <a:solidFill>
                            <a:schemeClr val="lt1"/>
                          </a:solidFill>
                          <a:latin typeface="+mn-lt"/>
                          <a:ea typeface="+mn-ea"/>
                          <a:cs typeface="+mn-cs"/>
                        </a:rPr>
                        <a:t>cuando el contratista presente el Acta de Avance de Instalación mínimo del 20% de las instalaciones</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$951.762.987,25</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084720904"/>
                  </a:ext>
                </a:extLst>
              </a:tr>
              <a:tr h="370840">
                <a:tc>
                  <a:txBody>
                    <a:bodyPr/>
                    <a:lstStyle/>
                    <a:p>
                      <a:pPr algn="l"/>
                      <a:r>
                        <a:rPr lang="es-CO" sz="1600" b="1"/>
                        <a:t>Tercer pago </a:t>
                      </a:r>
                      <a:r>
                        <a:rPr lang="es-ES" sz="1600" b="1"/>
                        <a:t>cuando el contratista </a:t>
                      </a:r>
                      <a:r>
                        <a:rPr lang="es-ES" sz="1600" b="1" kern="1200">
                          <a:solidFill>
                            <a:schemeClr val="lt1"/>
                          </a:solidFill>
                          <a:latin typeface="+mn-lt"/>
                          <a:ea typeface="+mn-ea"/>
                          <a:cs typeface="+mn-cs"/>
                        </a:rPr>
                        <a:t>presente el Acta de Avance de Instalación mínimo del 40%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a:solidFill>
                            <a:srgbClr val="002060"/>
                          </a:solidFill>
                        </a:rPr>
                        <a:t>$951.762.987,25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009990518"/>
                  </a:ext>
                </a:extLst>
              </a:tr>
              <a:tr h="370840">
                <a:tc>
                  <a:txBody>
                    <a:bodyPr/>
                    <a:lstStyle/>
                    <a:p>
                      <a:pPr algn="l"/>
                      <a:r>
                        <a:rPr lang="es-CO" sz="1600" b="1"/>
                        <a:t>Cuarto pago </a:t>
                      </a:r>
                      <a:r>
                        <a:rPr lang="es-ES" sz="1600" b="1"/>
                        <a:t>cuando el contratista </a:t>
                      </a:r>
                      <a:r>
                        <a:rPr lang="es-ES" sz="1600" b="1" kern="1200">
                          <a:solidFill>
                            <a:schemeClr val="lt1"/>
                          </a:solidFill>
                          <a:latin typeface="+mn-lt"/>
                          <a:ea typeface="+mn-ea"/>
                          <a:cs typeface="+mn-cs"/>
                        </a:rPr>
                        <a:t>presente el Acta de Avance de Instalación mínimo del 60%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a:solidFill>
                            <a:srgbClr val="002060"/>
                          </a:solidFill>
                        </a:rPr>
                        <a:t>$951.762.987,25</a:t>
                      </a: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468779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a:t>Quinto pago </a:t>
                      </a:r>
                      <a:r>
                        <a:rPr lang="es-ES" sz="1600"/>
                        <a:t>cuando el contratista </a:t>
                      </a:r>
                      <a:r>
                        <a:rPr lang="es-ES" sz="1600" b="1" kern="1200">
                          <a:solidFill>
                            <a:schemeClr val="lt1"/>
                          </a:solidFill>
                          <a:latin typeface="+mn-lt"/>
                          <a:ea typeface="+mn-ea"/>
                          <a:cs typeface="+mn-cs"/>
                        </a:rPr>
                        <a:t>presente el Acta de Avance de Instalación mínimo del 85%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$3.125.676.535,00</a:t>
                      </a: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176679443"/>
                  </a:ext>
                </a:extLst>
              </a:tr>
              <a:tr h="370840">
                <a:tc>
                  <a:txBody>
                    <a:bodyPr/>
                    <a:lstStyle/>
                    <a:p>
                      <a:pPr algn="l"/>
                      <a:r>
                        <a:rPr lang="es-CO" sz="1600"/>
                        <a:t>Sexto pago </a:t>
                      </a:r>
                      <a:r>
                        <a:rPr lang="es-ES" sz="1600"/>
                        <a:t>cuando el contratista </a:t>
                      </a:r>
                      <a:r>
                        <a:rPr lang="es-ES" sz="1600" b="1" kern="1200">
                          <a:solidFill>
                            <a:schemeClr val="lt1"/>
                          </a:solidFill>
                          <a:latin typeface="+mn-lt"/>
                          <a:ea typeface="+mn-ea"/>
                          <a:cs typeface="+mn-cs"/>
                        </a:rPr>
                        <a:t>presente el Acta de Avance de Instalación mínimo del 100%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$3.125.676.535,00</a:t>
                      </a: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5744922"/>
                  </a:ext>
                </a:extLst>
              </a:tr>
            </a:tbl>
          </a:graphicData>
        </a:graphic>
      </p:graphicFrame>
    </p:spTree>
    <p:extLst>
      <p:ext uri="{BB962C8B-B14F-4D97-AF65-F5344CB8AC3E}">
        <p14:creationId xmlns:p14="http://schemas.microsoft.com/office/powerpoint/2010/main" val="2429547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Justificación Vigencias Expiradas </a:t>
            </a:r>
            <a:r>
              <a:rPr lang="es-MX" sz="4000" b="1" i="0">
                <a:solidFill>
                  <a:srgbClr val="203864"/>
                </a:solidFill>
                <a:cs typeface="Arial" panose="020B0604020202020204" pitchFamily="34" charset="0"/>
              </a:rPr>
              <a:t>Contrato FAZNI GGC 615 de 2020</a:t>
            </a:r>
          </a:p>
        </p:txBody>
      </p:sp>
      <p:sp>
        <p:nvSpPr>
          <p:cNvPr id="3" name="CuadroTexto 2">
            <a:extLst>
              <a:ext uri="{FF2B5EF4-FFF2-40B4-BE49-F238E27FC236}">
                <a16:creationId xmlns:a16="http://schemas.microsoft.com/office/drawing/2014/main" id="{F945C51F-A9C3-15E8-6587-DA4F04C789CC}"/>
              </a:ext>
            </a:extLst>
          </p:cNvPr>
          <p:cNvSpPr txBox="1"/>
          <p:nvPr/>
        </p:nvSpPr>
        <p:spPr>
          <a:xfrm>
            <a:off x="513347" y="1914163"/>
            <a:ext cx="11165305"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l">
              <a:buFont typeface="Arial" panose="020B0604020202020204" pitchFamily="34" charset="0"/>
              <a:buChar char="•"/>
            </a:pPr>
            <a:r>
              <a:rPr lang="es-ES" b="0" i="0">
                <a:solidFill>
                  <a:srgbClr val="000000"/>
                </a:solidFill>
                <a:effectLst/>
                <a:latin typeface="+mj-lt"/>
              </a:rPr>
              <a:t>Realización de varios replanteos y validación de usuarios debido a que los usuarios de la formulación del proyecto debieron ser sustituidos, puesto que se encontró en sitio variación de la información y ubicación de los usuarios propuestos en los listados iniciales.</a:t>
            </a:r>
          </a:p>
          <a:p>
            <a:pPr marL="285750" indent="-285750" algn="l">
              <a:buFont typeface="Arial" panose="020B0604020202020204" pitchFamily="34" charset="0"/>
              <a:buChar char="•"/>
            </a:pPr>
            <a:r>
              <a:rPr lang="es-ES" b="0" i="0">
                <a:solidFill>
                  <a:srgbClr val="000000"/>
                </a:solidFill>
                <a:effectLst/>
                <a:latin typeface="+mj-lt"/>
              </a:rPr>
              <a:t>Dificultades en la consecución de documentación aclaratoria por parte de entidades como Parques Naturales, Alcaldía de Solano, IPSE, Operador de Red, entre otros, de acuerdo con el anexo 4 del contrato FAZNI GGC 615 2020: CRITERIOS PARA LA VALIDACIÓN DE USUARIOS EN LOS PROYECTOS. </a:t>
            </a:r>
          </a:p>
          <a:p>
            <a:pPr marL="285750" indent="-285750" algn="l">
              <a:buFont typeface="Arial" panose="020B0604020202020204" pitchFamily="34" charset="0"/>
              <a:buChar char="•"/>
            </a:pPr>
            <a:r>
              <a:rPr lang="es-ES" b="0" i="0">
                <a:solidFill>
                  <a:srgbClr val="000000"/>
                </a:solidFill>
                <a:effectLst/>
                <a:latin typeface="+mj-lt"/>
              </a:rPr>
              <a:t>Dificultades de desplazamiento del personal contratista debido a inconvenientes de orden público y paro nacional.</a:t>
            </a:r>
          </a:p>
          <a:p>
            <a:pPr marL="285750" indent="-285750" algn="l">
              <a:buFont typeface="Arial" panose="020B0604020202020204" pitchFamily="34" charset="0"/>
              <a:buChar char="•"/>
            </a:pPr>
            <a:r>
              <a:rPr lang="es-ES" b="0" i="0">
                <a:solidFill>
                  <a:srgbClr val="000000"/>
                </a:solidFill>
                <a:effectLst/>
                <a:latin typeface="+mj-lt"/>
              </a:rPr>
              <a:t>Problemas en los desplazamientos a las veredas beneficiadas del proyecto por la fuerte ola invernal presentada en la zona de ejecución del proyecto.</a:t>
            </a:r>
          </a:p>
          <a:p>
            <a:pPr marL="285750" indent="-285750" algn="l">
              <a:buFont typeface="Arial" panose="020B0604020202020204" pitchFamily="34" charset="0"/>
              <a:buChar char="•"/>
            </a:pPr>
            <a:r>
              <a:rPr lang="es-ES" b="0" i="0">
                <a:solidFill>
                  <a:srgbClr val="000000"/>
                </a:solidFill>
                <a:effectLst/>
                <a:latin typeface="+mj-lt"/>
              </a:rPr>
              <a:t>Retrasos en la fabricación de los equipos importados, e indisponibilidad de navieras, provocadas por las medidas de mitigación contra el COVID-19 y la poca disponibilidad de contenedores afectando notoriamente los plazos de transporte y nacionalización.</a:t>
            </a:r>
          </a:p>
          <a:p>
            <a:pPr marL="285750" indent="-285750" algn="l">
              <a:buFont typeface="Arial" panose="020B0604020202020204" pitchFamily="34" charset="0"/>
              <a:buChar char="•"/>
            </a:pPr>
            <a:r>
              <a:rPr lang="es-ES" b="0" i="0">
                <a:solidFill>
                  <a:srgbClr val="000000"/>
                </a:solidFill>
                <a:effectLst/>
                <a:latin typeface="+mj-lt"/>
              </a:rPr>
              <a:t>Complicaciones de seguridad en la zona objeto del contrato lo cual impide el desplazamiento de personal y equipos además de general un riesgo al personal de campo.</a:t>
            </a:r>
          </a:p>
        </p:txBody>
      </p:sp>
    </p:spTree>
    <p:extLst>
      <p:ext uri="{BB962C8B-B14F-4D97-AF65-F5344CB8AC3E}">
        <p14:creationId xmlns:p14="http://schemas.microsoft.com/office/powerpoint/2010/main" val="803135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615 de 2020</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192505" y="1247274"/>
            <a:ext cx="11582400" cy="5341048"/>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MX" sz="1600">
                <a:latin typeface="+mj-lt"/>
              </a:rPr>
              <a:t>La Dirección de Energía presenta solicitud al Comité CAFAZNI la aprobación de MIL NOVECIENTOS TRES MILLONES QUINIENTOS VEINTICINCO MIL NOVECIENTOS SETENTA Y CUATRO CON CINCUENTA CENTAVOS (</a:t>
            </a:r>
            <a:r>
              <a:rPr lang="es-MX" sz="1600" b="1" i="0" kern="1200">
                <a:effectLst/>
                <a:latin typeface="+mj-lt"/>
                <a:ea typeface="+mn-ea"/>
                <a:cs typeface="+mn-cs"/>
              </a:rPr>
              <a:t>$1.903.525.974,50)</a:t>
            </a:r>
            <a:r>
              <a:rPr lang="es-MX" sz="1600" b="1" i="0" kern="1200">
                <a:solidFill>
                  <a:srgbClr val="FF0000"/>
                </a:solidFill>
                <a:effectLst/>
                <a:latin typeface="+mj-lt"/>
                <a:ea typeface="+mn-ea"/>
                <a:cs typeface="+mn-cs"/>
              </a:rPr>
              <a:t> </a:t>
            </a:r>
            <a:r>
              <a:rPr lang="es-MX" sz="1600" b="0" i="0" kern="1200">
                <a:solidFill>
                  <a:prstClr val="black"/>
                </a:solidFill>
                <a:effectLst/>
                <a:latin typeface="+mj-lt"/>
                <a:ea typeface="+mn-ea"/>
                <a:cs typeface="+mn-cs"/>
              </a:rPr>
              <a:t>para ser girado a </a:t>
            </a:r>
            <a:r>
              <a:rPr lang="es-MX" sz="1600" b="0" i="0" kern="1200" err="1">
                <a:solidFill>
                  <a:prstClr val="black"/>
                </a:solidFill>
                <a:effectLst/>
                <a:latin typeface="+mj-lt"/>
                <a:ea typeface="+mn-ea"/>
                <a:cs typeface="+mn-cs"/>
              </a:rPr>
              <a:t>Electrohuila</a:t>
            </a:r>
            <a:r>
              <a:rPr lang="es-MX" sz="1600" b="0" i="0" kern="1200">
                <a:solidFill>
                  <a:prstClr val="black"/>
                </a:solidFill>
                <a:effectLst/>
                <a:latin typeface="+mj-lt"/>
                <a:ea typeface="+mn-ea"/>
                <a:cs typeface="+mn-cs"/>
              </a:rPr>
              <a:t>.</a:t>
            </a:r>
            <a:endParaRPr lang="es-MX" sz="1600">
              <a:solidFill>
                <a:prstClr val="black"/>
              </a:solidFill>
              <a:latin typeface="+mj-lt"/>
            </a:endParaRPr>
          </a:p>
          <a:p>
            <a:pPr marL="0" lvl="0" indent="0" algn="just">
              <a:buNone/>
              <a:defRPr/>
            </a:pPr>
            <a:r>
              <a:rPr lang="es-MX" sz="1600">
                <a:solidFill>
                  <a:prstClr val="black"/>
                </a:solidFill>
                <a:latin typeface="+mj-lt"/>
              </a:rPr>
              <a:t>Teniendo en cuenta lo anterior, y una vez verificados las condiciones de pago contenidas en la clausula cuarta Pago al contratista del contrato FAZNI GGC 615 de 2020, los hitos de pago que se vieron afectados son: </a:t>
            </a:r>
          </a:p>
          <a:p>
            <a:pPr marL="0" lvl="0" indent="0" algn="just">
              <a:buNone/>
              <a:defRPr/>
            </a:pPr>
            <a:r>
              <a:rPr lang="es-CO" sz="1600" err="1">
                <a:solidFill>
                  <a:prstClr val="black"/>
                </a:solidFill>
                <a:latin typeface="+mj-lt"/>
              </a:rPr>
              <a:t>iii</a:t>
            </a:r>
            <a:r>
              <a:rPr lang="es-CO" sz="1600">
                <a:solidFill>
                  <a:prstClr val="black"/>
                </a:solidFill>
                <a:latin typeface="+mj-lt"/>
              </a:rPr>
              <a:t>) Tercer pago, correspondiente a la suma de </a:t>
            </a:r>
            <a:r>
              <a:rPr lang="es-CO" sz="1600" b="1">
                <a:solidFill>
                  <a:prstClr val="black"/>
                </a:solidFill>
                <a:latin typeface="+mj-lt"/>
              </a:rPr>
              <a:t>NOVECIENTOS CINCUENTA Y UN MILLONES SETECIENTOS SESENTA Y DOS MIL NOVECIENTOS OCHENTA Y SIETE PESOS CON VEINTICINCO CENTAVOS M/CTE ($951,762,987,25),</a:t>
            </a:r>
            <a:r>
              <a:rPr lang="es-CO" sz="1600">
                <a:solidFill>
                  <a:prstClr val="black"/>
                </a:solidFill>
                <a:latin typeface="+mj-lt"/>
              </a:rPr>
              <a:t> del valor aprobado para la vigencia 2021 para este contrato, cuando </a:t>
            </a:r>
            <a:r>
              <a:rPr lang="es-CO" sz="1600" b="1">
                <a:solidFill>
                  <a:prstClr val="black"/>
                </a:solidFill>
                <a:latin typeface="+mj-lt"/>
              </a:rPr>
              <a:t>EL CONTRATISTA </a:t>
            </a:r>
            <a:r>
              <a:rPr lang="es-CO" sz="1600">
                <a:solidFill>
                  <a:prstClr val="black"/>
                </a:solidFill>
                <a:latin typeface="+mj-lt"/>
              </a:rPr>
              <a:t>presente a</a:t>
            </a:r>
            <a:r>
              <a:rPr lang="es-CO" sz="1600" b="1">
                <a:solidFill>
                  <a:prstClr val="black"/>
                </a:solidFill>
                <a:latin typeface="+mj-lt"/>
              </a:rPr>
              <a:t> EL MINISTERIO</a:t>
            </a:r>
            <a:r>
              <a:rPr lang="es-CO" sz="1600">
                <a:solidFill>
                  <a:prstClr val="black"/>
                </a:solidFill>
                <a:latin typeface="+mj-lt"/>
              </a:rPr>
              <a:t> el Acta de Avance de instalación mínimo del 40% de las Instalaciones recibidas por la interventoría t entregadas y recibidas por los usuarios objeto del presente Contrato y el informe del Interventoría que certifique dicho avance de éste.</a:t>
            </a:r>
          </a:p>
          <a:p>
            <a:pPr marL="0" indent="0" algn="just">
              <a:buNone/>
              <a:defRPr/>
            </a:pPr>
            <a:r>
              <a:rPr lang="es-CO" sz="1600" err="1">
                <a:solidFill>
                  <a:prstClr val="black"/>
                </a:solidFill>
                <a:latin typeface="+mj-lt"/>
              </a:rPr>
              <a:t>iv</a:t>
            </a:r>
            <a:r>
              <a:rPr lang="es-CO" sz="1600">
                <a:solidFill>
                  <a:prstClr val="black"/>
                </a:solidFill>
                <a:latin typeface="+mj-lt"/>
              </a:rPr>
              <a:t>) Cuarto pago, correspondiente a la suma de </a:t>
            </a:r>
            <a:r>
              <a:rPr lang="es-CO" sz="1600" b="1">
                <a:solidFill>
                  <a:prstClr val="black"/>
                </a:solidFill>
                <a:latin typeface="+mj-lt"/>
              </a:rPr>
              <a:t>NOVECIENTOS CINCUENTA Y UN MILLONES SETECIENTOS SESENTA Y DOS MIL NOVECIENTOS OCHENTA Y SIETE PESOS CON VEINTICINCO CENTAVOS M/CTE ($951,762,987,25),</a:t>
            </a:r>
            <a:r>
              <a:rPr lang="es-CO" sz="1600">
                <a:solidFill>
                  <a:prstClr val="black"/>
                </a:solidFill>
                <a:latin typeface="+mj-lt"/>
              </a:rPr>
              <a:t> del valor aprobado para la vigencia 2021 para este contrato, cuando </a:t>
            </a:r>
            <a:r>
              <a:rPr lang="es-CO" sz="1600" b="1">
                <a:solidFill>
                  <a:prstClr val="black"/>
                </a:solidFill>
                <a:latin typeface="+mj-lt"/>
              </a:rPr>
              <a:t>EL CONTRATISTA </a:t>
            </a:r>
            <a:r>
              <a:rPr lang="es-CO" sz="1600">
                <a:solidFill>
                  <a:prstClr val="black"/>
                </a:solidFill>
                <a:latin typeface="+mj-lt"/>
              </a:rPr>
              <a:t>presente a</a:t>
            </a:r>
            <a:r>
              <a:rPr lang="es-CO" sz="1600" b="1">
                <a:solidFill>
                  <a:prstClr val="black"/>
                </a:solidFill>
                <a:latin typeface="+mj-lt"/>
              </a:rPr>
              <a:t> EL MINISTERIO</a:t>
            </a:r>
            <a:r>
              <a:rPr lang="es-CO" sz="1600">
                <a:solidFill>
                  <a:prstClr val="black"/>
                </a:solidFill>
                <a:latin typeface="+mj-lt"/>
              </a:rPr>
              <a:t> el Acta de Avance de instalación mínimo del 60% de las Instalaciones recibidas por la interventoría t entregadas y recibidas por los usuarios objeto del presente Contrato y el informe del Interventoría que certifique dicho avance de éste.</a:t>
            </a:r>
          </a:p>
          <a:p>
            <a:pPr marL="0" lvl="0" indent="0" algn="just">
              <a:buNone/>
              <a:defRPr/>
            </a:pPr>
            <a:r>
              <a:rPr lang="es-MX" sz="1600">
                <a:solidFill>
                  <a:prstClr val="black"/>
                </a:solidFill>
                <a:latin typeface="+mj-lt"/>
              </a:rPr>
              <a:t>Adicionalmente teniendo en cuenta el reporte de </a:t>
            </a:r>
            <a:r>
              <a:rPr lang="es-CO" sz="1600" b="1">
                <a:solidFill>
                  <a:prstClr val="black"/>
                </a:solidFill>
                <a:latin typeface="+mj-lt"/>
              </a:rPr>
              <a:t>ELECTROHUILA S.A. E.S.P</a:t>
            </a:r>
            <a:r>
              <a:rPr lang="es-CO" sz="1600">
                <a:solidFill>
                  <a:prstClr val="black"/>
                </a:solidFill>
                <a:latin typeface="+mj-lt"/>
              </a:rPr>
              <a:t>. sobre el </a:t>
            </a:r>
            <a:r>
              <a:rPr lang="es-MX" sz="1600">
                <a:solidFill>
                  <a:prstClr val="black"/>
                </a:solidFill>
                <a:latin typeface="+mj-lt"/>
              </a:rPr>
              <a:t> avance del contrato FAZNI GGC 615 de 2020 es del 100% de las instalaciones de obra construidas, por lo anterior se recomienda iniciar el debido trámite de restitución de vigencia expirada para efectuar el pago del saldo pendiente.</a:t>
            </a:r>
            <a:endParaRPr lang="es-ES" sz="1600">
              <a:solidFill>
                <a:prstClr val="black"/>
              </a:solidFill>
              <a:latin typeface="+mj-lt"/>
            </a:endParaRPr>
          </a:p>
        </p:txBody>
      </p:sp>
    </p:spTree>
    <p:extLst>
      <p:ext uri="{BB962C8B-B14F-4D97-AF65-F5344CB8AC3E}">
        <p14:creationId xmlns:p14="http://schemas.microsoft.com/office/powerpoint/2010/main" val="2450009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4187" y="305825"/>
            <a:ext cx="10515600" cy="839552"/>
          </a:xfrm>
        </p:spPr>
        <p:txBody>
          <a:bodyPr>
            <a:noAutofit/>
          </a:bodyPr>
          <a:lstStyle/>
          <a:p>
            <a:pPr algn="ctr"/>
            <a:r>
              <a:rPr lang="es-MX" sz="4000" b="1" i="0">
                <a:solidFill>
                  <a:srgbClr val="203864"/>
                </a:solidFill>
                <a:cs typeface="Arial" panose="020B0604020202020204" pitchFamily="34" charset="0"/>
              </a:rPr>
              <a:t>Contrato FAZNI GGC 616 de 2020</a:t>
            </a:r>
          </a:p>
        </p:txBody>
      </p:sp>
      <p:sp>
        <p:nvSpPr>
          <p:cNvPr id="2" name="Subtítulo 2">
            <a:extLst>
              <a:ext uri="{FF2B5EF4-FFF2-40B4-BE49-F238E27FC236}">
                <a16:creationId xmlns:a16="http://schemas.microsoft.com/office/drawing/2014/main" id="{3E895339-E9E9-7B92-6FD3-4443D8B629BA}"/>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3" name="AutoShape 2">
            <a:extLst>
              <a:ext uri="{FF2B5EF4-FFF2-40B4-BE49-F238E27FC236}">
                <a16:creationId xmlns:a16="http://schemas.microsoft.com/office/drawing/2014/main" id="{D2786CAD-F90E-1F78-3CD6-2DB66FC803DB}"/>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4" name="Título 1">
            <a:extLst>
              <a:ext uri="{FF2B5EF4-FFF2-40B4-BE49-F238E27FC236}">
                <a16:creationId xmlns:a16="http://schemas.microsoft.com/office/drawing/2014/main" id="{BF8843F4-974E-0C67-59CC-8FC0F99873D1}"/>
              </a:ext>
            </a:extLst>
          </p:cNvPr>
          <p:cNvSpPr txBox="1">
            <a:spLocks/>
          </p:cNvSpPr>
          <p:nvPr/>
        </p:nvSpPr>
        <p:spPr>
          <a:xfrm>
            <a:off x="3272260" y="3479317"/>
            <a:ext cx="8351281" cy="3242158"/>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BC1BA020-D3AB-8C78-A3CB-C3457FD577F8}"/>
              </a:ext>
            </a:extLst>
          </p:cNvPr>
          <p:cNvSpPr txBox="1">
            <a:spLocks/>
          </p:cNvSpPr>
          <p:nvPr/>
        </p:nvSpPr>
        <p:spPr>
          <a:xfrm>
            <a:off x="289404" y="2566523"/>
            <a:ext cx="11267628" cy="799927"/>
          </a:xfrm>
          <a:prstGeom prst="rect">
            <a:avLst/>
          </a:prstGeom>
          <a:solidFill>
            <a:schemeClr val="bg1">
              <a:lumMod val="95000"/>
            </a:schemeClr>
          </a:solidFill>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6" name="Subtítulo 2">
            <a:extLst>
              <a:ext uri="{FF2B5EF4-FFF2-40B4-BE49-F238E27FC236}">
                <a16:creationId xmlns:a16="http://schemas.microsoft.com/office/drawing/2014/main" id="{BD865AB3-EB75-24B1-9F78-B01CC05B102C}"/>
              </a:ext>
            </a:extLst>
          </p:cNvPr>
          <p:cNvSpPr txBox="1">
            <a:spLocks/>
          </p:cNvSpPr>
          <p:nvPr/>
        </p:nvSpPr>
        <p:spPr>
          <a:xfrm>
            <a:off x="212450" y="1255820"/>
            <a:ext cx="11421537" cy="1273502"/>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600"/>
              </a:spcBef>
              <a:buNone/>
              <a:defRPr/>
            </a:pPr>
            <a:r>
              <a:rPr kumimoji="0" lang="es-MX" sz="1600" b="0" i="0" u="none" strike="noStrike" kern="1200" cap="none" spc="0" normalizeH="0" baseline="0" noProof="0">
                <a:ln>
                  <a:noFill/>
                </a:ln>
                <a:effectLst/>
                <a:uLnTx/>
                <a:uFillTx/>
                <a:latin typeface="+mj-lt"/>
              </a:rPr>
              <a:t>Se firmó acta de inicio el </a:t>
            </a:r>
            <a:r>
              <a:rPr kumimoji="0" lang="es-MX" sz="1600" b="1" i="0" u="none" strike="noStrike" kern="1200" cap="none" spc="0" normalizeH="0" baseline="0" noProof="0">
                <a:ln>
                  <a:noFill/>
                </a:ln>
                <a:effectLst/>
                <a:uLnTx/>
                <a:uFillTx/>
                <a:latin typeface="+mj-lt"/>
              </a:rPr>
              <a:t>31</a:t>
            </a:r>
            <a:r>
              <a:rPr lang="es-MX" sz="1600" b="1">
                <a:latin typeface="+mj-lt"/>
              </a:rPr>
              <a:t> DE MARZO DEL 2021 </a:t>
            </a:r>
            <a:r>
              <a:rPr kumimoji="0" lang="es-MX" sz="1600" i="0" u="none" strike="noStrike" kern="1200" cap="none" spc="0" normalizeH="0" baseline="0" noProof="0">
                <a:ln>
                  <a:noFill/>
                </a:ln>
                <a:effectLst/>
                <a:uLnTx/>
                <a:uFillTx/>
                <a:latin typeface="+mj-lt"/>
              </a:rPr>
              <a:t>entre MME  y </a:t>
            </a:r>
            <a:r>
              <a:rPr lang="es-CO" sz="1600">
                <a:latin typeface="+mj-lt"/>
              </a:rPr>
              <a:t>ENERGUAVIARE S.A. E.S.P. De</a:t>
            </a:r>
            <a:r>
              <a:rPr kumimoji="0" lang="es-MX" sz="1600" b="0" i="0" u="none" strike="noStrike" kern="1200" cap="none" spc="0" normalizeH="0" baseline="0" noProof="0">
                <a:ln>
                  <a:noFill/>
                </a:ln>
                <a:effectLst/>
                <a:uLnTx/>
                <a:uFillTx/>
                <a:latin typeface="+mj-lt"/>
              </a:rPr>
              <a:t> acuerdo al cronograma </a:t>
            </a:r>
            <a:r>
              <a:rPr lang="es-MX" sz="1600">
                <a:latin typeface="+mj-lt"/>
              </a:rPr>
              <a:t>anexo 2 del contrato FAZNI-2020 GGC 616, la fecha de terminación de la Etapa 2 fue el 24 de Abril del 2023, Sin embargo, a la fecha 23 de mayo del 2023 las obras ya se encuentran terminadas y con el acta de recibo de infraestructura firmado por El MME, ENERGUAVIARE S.A. E.S.P. y la Interventoría Consorcio Interventores de Colombia. </a:t>
            </a:r>
            <a:endParaRPr lang="es-MX" sz="1600" b="1">
              <a:latin typeface="+mj-lt"/>
            </a:endParaRPr>
          </a:p>
        </p:txBody>
      </p:sp>
      <p:sp>
        <p:nvSpPr>
          <p:cNvPr id="9" name="Subtítulo 2">
            <a:extLst>
              <a:ext uri="{FF2B5EF4-FFF2-40B4-BE49-F238E27FC236}">
                <a16:creationId xmlns:a16="http://schemas.microsoft.com/office/drawing/2014/main" id="{637529AF-FCFC-7CFF-6D19-FC81CFF39FCB}"/>
              </a:ext>
            </a:extLst>
          </p:cNvPr>
          <p:cNvSpPr txBox="1">
            <a:spLocks/>
          </p:cNvSpPr>
          <p:nvPr/>
        </p:nvSpPr>
        <p:spPr>
          <a:xfrm>
            <a:off x="212450" y="2600170"/>
            <a:ext cx="11194143" cy="79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kern="1200" cap="none" spc="0" normalizeH="0" baseline="0" noProof="0">
                <a:ln>
                  <a:noFill/>
                </a:ln>
                <a:effectLst/>
                <a:uLnTx/>
                <a:uFillTx/>
                <a:latin typeface="+mj-lt"/>
              </a:rPr>
              <a:t>EL AVANCE ACUMULADO </a:t>
            </a:r>
            <a:r>
              <a:rPr lang="es-MX" sz="2200" b="1">
                <a:latin typeface="+mj-lt"/>
              </a:rPr>
              <a:t>DE CONTRATO A LA FECHA ES DEL 95,0%</a:t>
            </a:r>
            <a:endParaRPr kumimoji="0" lang="es-MX" sz="2200" b="1" i="0" u="none" strike="noStrike" kern="1200" cap="none" spc="0" normalizeH="0" baseline="0" noProof="0">
              <a:ln>
                <a:noFill/>
              </a:ln>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200" b="1">
                <a:latin typeface="+mj-lt"/>
              </a:rPr>
              <a:t>AVANCE DE OBRA 100%</a:t>
            </a:r>
            <a:endParaRPr kumimoji="0" lang="es-MX" sz="2200" b="1" i="0" u="none" strike="noStrike" kern="1200" cap="none" spc="0" normalizeH="0" baseline="0" noProof="0">
              <a:ln>
                <a:noFill/>
              </a:ln>
              <a:effectLst/>
              <a:uLnTx/>
              <a:uFillTx/>
              <a:latin typeface="+mj-lt"/>
            </a:endParaRPr>
          </a:p>
          <a:p>
            <a:pPr marL="0" marR="0" lvl="0" indent="0" algn="just"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4472C4">
                  <a:lumMod val="50000"/>
                </a:srgbClr>
              </a:solidFill>
              <a:effectLst/>
              <a:uLnTx/>
              <a:uFillTx/>
              <a:latin typeface="Montserrat" pitchFamily="2" charset="77"/>
              <a:ea typeface="+mn-ea"/>
              <a:cs typeface="+mn-cs"/>
            </a:endParaRPr>
          </a:p>
        </p:txBody>
      </p:sp>
      <p:sp>
        <p:nvSpPr>
          <p:cNvPr id="12" name="Subtítulo 2">
            <a:extLst>
              <a:ext uri="{FF2B5EF4-FFF2-40B4-BE49-F238E27FC236}">
                <a16:creationId xmlns:a16="http://schemas.microsoft.com/office/drawing/2014/main" id="{D9C23ABB-35FE-9BF5-292B-BB1189DDB655}"/>
              </a:ext>
            </a:extLst>
          </p:cNvPr>
          <p:cNvSpPr txBox="1">
            <a:spLocks/>
          </p:cNvSpPr>
          <p:nvPr/>
        </p:nvSpPr>
        <p:spPr>
          <a:xfrm>
            <a:off x="3303051" y="3628326"/>
            <a:ext cx="8330936" cy="2957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MX" sz="1800">
                <a:latin typeface="+mj-lt"/>
              </a:rPr>
              <a:t>Ampliar la cobertura de energía a través de la instalación de soluciones solares fotovoltaicas individuales, la Administración, Operación y Mantenimiento de la infraestructura y satisfacción de la demanda de energía en las Zonas No Interconectadas – ZNI por parte del CONTRATISTA,</a:t>
            </a:r>
            <a:r>
              <a:rPr lang="es-MX" sz="1800">
                <a:solidFill>
                  <a:srgbClr val="FF0000"/>
                </a:solidFill>
                <a:latin typeface="+mj-lt"/>
              </a:rPr>
              <a:t> </a:t>
            </a:r>
            <a:r>
              <a:rPr lang="es-MX" sz="1800">
                <a:latin typeface="+mj-lt"/>
              </a:rPr>
              <a:t>de acuerdo con la ejecución del Proyecto </a:t>
            </a:r>
            <a:r>
              <a:rPr lang="es-MX" sz="1800" i="1">
                <a:latin typeface="+mj-lt"/>
              </a:rPr>
              <a:t>“CONSTRUCCION SISTEMA SOLAR FOTOVOLTAICO AISLADO CON AUTONOMÍA DE 1 DÍA</a:t>
            </a:r>
            <a:r>
              <a:rPr lang="es-MX" sz="1800" i="1">
                <a:solidFill>
                  <a:srgbClr val="FF0000"/>
                </a:solidFill>
                <a:latin typeface="+mj-lt"/>
              </a:rPr>
              <a:t> </a:t>
            </a:r>
            <a:r>
              <a:rPr lang="es-MX" sz="1800" i="1">
                <a:latin typeface="+mj-lt"/>
              </a:rPr>
              <a:t>QUE PERMITA EL ACCESO AL SERVICIO DE ENERGÍA ELÉCTRICA A 702 VIVIENDAS DEL SECTOR RURAL DEL MUNICIPIO DE</a:t>
            </a:r>
            <a:r>
              <a:rPr lang="es-MX" sz="1800" i="1">
                <a:solidFill>
                  <a:srgbClr val="FF0000"/>
                </a:solidFill>
                <a:latin typeface="+mj-lt"/>
              </a:rPr>
              <a:t> </a:t>
            </a:r>
            <a:r>
              <a:rPr lang="es-MX" sz="1800" i="1">
                <a:latin typeface="+mj-lt"/>
              </a:rPr>
              <a:t>PUERTO RICO”.</a:t>
            </a:r>
          </a:p>
        </p:txBody>
      </p:sp>
      <p:sp>
        <p:nvSpPr>
          <p:cNvPr id="13" name="Flecha: a la derecha 27">
            <a:extLst>
              <a:ext uri="{FF2B5EF4-FFF2-40B4-BE49-F238E27FC236}">
                <a16:creationId xmlns:a16="http://schemas.microsoft.com/office/drawing/2014/main" id="{DDEFCAE8-0AE5-D8A9-4EBA-A09DD56F0F32}"/>
              </a:ext>
            </a:extLst>
          </p:cNvPr>
          <p:cNvSpPr/>
          <p:nvPr/>
        </p:nvSpPr>
        <p:spPr>
          <a:xfrm>
            <a:off x="519823" y="3853003"/>
            <a:ext cx="2684771" cy="2669007"/>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Subtítulo 2">
            <a:extLst>
              <a:ext uri="{FF2B5EF4-FFF2-40B4-BE49-F238E27FC236}">
                <a16:creationId xmlns:a16="http://schemas.microsoft.com/office/drawing/2014/main" id="{4371897B-F08C-8ADA-8F1C-8D5DA88E6D35}"/>
              </a:ext>
            </a:extLst>
          </p:cNvPr>
          <p:cNvSpPr txBox="1">
            <a:spLocks/>
          </p:cNvSpPr>
          <p:nvPr/>
        </p:nvSpPr>
        <p:spPr>
          <a:xfrm>
            <a:off x="558013" y="4591906"/>
            <a:ext cx="2297792" cy="129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effectLst/>
                <a:uLnTx/>
                <a:uFillTx/>
                <a:latin typeface="+mj-lt"/>
              </a:rPr>
              <a:t>OBJETO DEL CONTRATO FAZNI</a:t>
            </a:r>
            <a:r>
              <a:rPr kumimoji="0" lang="es-MX" sz="2000" b="1" i="0" u="none" strike="noStrike" kern="1200" cap="none" spc="0" normalizeH="0" noProof="0">
                <a:ln>
                  <a:noFill/>
                </a:ln>
                <a:effectLst/>
                <a:uLnTx/>
                <a:uFillTx/>
                <a:latin typeface="+mj-lt"/>
              </a:rPr>
              <a:t> </a:t>
            </a:r>
            <a:r>
              <a:rPr kumimoji="0" lang="es-MX" sz="2000" b="1" i="0" u="none" strike="noStrike" kern="1200" cap="none" spc="0" normalizeH="0" baseline="0" noProof="0">
                <a:ln>
                  <a:noFill/>
                </a:ln>
                <a:effectLst/>
                <a:uLnTx/>
                <a:uFillTx/>
                <a:latin typeface="+mj-lt"/>
              </a:rPr>
              <a:t>GGC 616 DE 2020</a:t>
            </a:r>
          </a:p>
        </p:txBody>
      </p:sp>
      <p:sp>
        <p:nvSpPr>
          <p:cNvPr id="22" name="Marcador de número de diapositiva 1">
            <a:extLst>
              <a:ext uri="{FF2B5EF4-FFF2-40B4-BE49-F238E27FC236}">
                <a16:creationId xmlns:a16="http://schemas.microsoft.com/office/drawing/2014/main" id="{9D982D39-10D1-6A6A-31CB-9B112CB7AC60}"/>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47</a:t>
            </a:fld>
            <a:endParaRPr lang="es-CO"/>
          </a:p>
        </p:txBody>
      </p:sp>
    </p:spTree>
    <p:extLst>
      <p:ext uri="{BB962C8B-B14F-4D97-AF65-F5344CB8AC3E}">
        <p14:creationId xmlns:p14="http://schemas.microsoft.com/office/powerpoint/2010/main" val="3705364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616 de 2020</a:t>
            </a:r>
          </a:p>
        </p:txBody>
      </p:sp>
      <p:graphicFrame>
        <p:nvGraphicFramePr>
          <p:cNvPr id="2" name="Tabla 1">
            <a:extLst>
              <a:ext uri="{FF2B5EF4-FFF2-40B4-BE49-F238E27FC236}">
                <a16:creationId xmlns:a16="http://schemas.microsoft.com/office/drawing/2014/main" id="{A07751B4-C39B-62DA-2650-5FF3A972C92E}"/>
              </a:ext>
            </a:extLst>
          </p:cNvPr>
          <p:cNvGraphicFramePr>
            <a:graphicFrameLocks noGrp="1"/>
          </p:cNvGraphicFramePr>
          <p:nvPr/>
        </p:nvGraphicFramePr>
        <p:xfrm>
          <a:off x="502508" y="1474672"/>
          <a:ext cx="11186983" cy="4738079"/>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897622">
                  <a:extLst>
                    <a:ext uri="{9D8B030D-6E8A-4147-A177-3AD203B41FA5}">
                      <a16:colId xmlns:a16="http://schemas.microsoft.com/office/drawing/2014/main" val="2097548726"/>
                    </a:ext>
                  </a:extLst>
                </a:gridCol>
                <a:gridCol w="5243119">
                  <a:extLst>
                    <a:ext uri="{9D8B030D-6E8A-4147-A177-3AD203B41FA5}">
                      <a16:colId xmlns:a16="http://schemas.microsoft.com/office/drawing/2014/main" val="1580397050"/>
                    </a:ext>
                  </a:extLst>
                </a:gridCol>
                <a:gridCol w="3569553">
                  <a:extLst>
                    <a:ext uri="{9D8B030D-6E8A-4147-A177-3AD203B41FA5}">
                      <a16:colId xmlns:a16="http://schemas.microsoft.com/office/drawing/2014/main" val="1926610230"/>
                    </a:ext>
                  </a:extLst>
                </a:gridCol>
              </a:tblGrid>
              <a:tr h="551639">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2787177">
                <a:tc>
                  <a:txBody>
                    <a:bodyPr/>
                    <a:lstStyle/>
                    <a:p>
                      <a:pPr algn="ctr" rtl="0" fontAlgn="ctr"/>
                      <a:r>
                        <a:rPr lang="es-CO" sz="1200" u="none" strike="noStrike">
                          <a:effectLst/>
                          <a:latin typeface="+mj-lt"/>
                        </a:rPr>
                        <a:t>Otrosí No 1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tx1"/>
                          </a:solidFill>
                          <a:effectLst/>
                          <a:latin typeface="+mj-lt"/>
                          <a:ea typeface="+mn-ea"/>
                          <a:cs typeface="+mn-cs"/>
                        </a:rPr>
                        <a:t>03 Marzo</a:t>
                      </a:r>
                    </a:p>
                    <a:p>
                      <a:pPr algn="ctr" rtl="0" fontAlgn="ctr"/>
                      <a:r>
                        <a:rPr lang="es-CO" sz="1200" u="none" strike="noStrike" kern="1200">
                          <a:solidFill>
                            <a:schemeClr val="tx1"/>
                          </a:solidFill>
                          <a:effectLst/>
                          <a:latin typeface="+mj-lt"/>
                          <a:ea typeface="+mn-ea"/>
                          <a:cs typeface="+mn-cs"/>
                        </a:rPr>
                        <a:t> -2021</a:t>
                      </a:r>
                    </a:p>
                  </a:txBody>
                  <a:tcPr marL="3660" marR="3660" marT="3660" marB="0" anchor="ctr"/>
                </a:tc>
                <a:tc>
                  <a:txBody>
                    <a:bodyPr/>
                    <a:lstStyle/>
                    <a:p>
                      <a:pPr algn="just" rtl="0" fontAlgn="ctr"/>
                      <a:r>
                        <a:rPr lang="es-MX" sz="1200" u="none" strike="noStrike" kern="1200">
                          <a:solidFill>
                            <a:schemeClr val="tx1"/>
                          </a:solidFill>
                          <a:effectLst/>
                          <a:latin typeface="+mj-lt"/>
                          <a:ea typeface="+mn-ea"/>
                          <a:cs typeface="+mn-cs"/>
                        </a:rPr>
                        <a:t>De conformidad con el principio de responsabilidad que rige la Contratación Estatal ya fin de tener un mayor control por parte de la Entidad, las Entidades Públicas están obligadas a vigilar la correcta ejecución del objeto contratado y a proteger tanto los derechos de la propia entidad como los del contratista y terceros que puedan verse afectados por la ejecución del contrato. Esta vigilancia, en los puntuales términos delos artículos 14 de la Ley 80 de 1993 y 83 de la Ley 1474 de 2011, debe ejercerse a través de un Supervisor o Interventor, según corresponda, lo cual asegura principios medulares como la moralidad administrativa  y transparencia, así como prevenir la ocurrencia de actos de corrupción y tutelar la actividad contractual. </a:t>
                      </a:r>
                    </a:p>
                  </a:txBody>
                  <a:tcPr marL="3660" marR="3660" marT="366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u="none" strike="noStrike" kern="1200">
                          <a:solidFill>
                            <a:schemeClr val="tx1"/>
                          </a:solidFill>
                          <a:effectLst/>
                          <a:latin typeface="+mj-lt"/>
                          <a:ea typeface="+mn-ea"/>
                          <a:cs typeface="+mn-cs"/>
                        </a:rPr>
                        <a:t>Mediante otro si No.1 con radicado 3-2021-005005 se modificó la Cláusula Décima Primera del contrato – GARANTIAS.</a:t>
                      </a:r>
                      <a:endParaRPr lang="es-CO" sz="1200" u="none" strike="noStrike" kern="1200">
                        <a:solidFill>
                          <a:schemeClr val="tx1"/>
                        </a:solidFill>
                        <a:effectLst/>
                        <a:latin typeface="+mj-lt"/>
                        <a:ea typeface="+mn-ea"/>
                        <a:cs typeface="+mn-cs"/>
                      </a:endParaRPr>
                    </a:p>
                    <a:p>
                      <a:pPr lvl="0" algn="just"/>
                      <a:r>
                        <a:rPr lang="es-CO" sz="1200" u="none" strike="noStrike" kern="1200">
                          <a:solidFill>
                            <a:schemeClr val="tx1"/>
                          </a:solidFill>
                          <a:effectLst/>
                          <a:latin typeface="+mj-lt"/>
                          <a:ea typeface="+mn-ea"/>
                          <a:cs typeface="+mn-cs"/>
                        </a:rPr>
                        <a:t>.</a:t>
                      </a:r>
                    </a:p>
                  </a:txBody>
                  <a:tcPr marL="3660" marR="3660" marT="3660" marB="0" anchor="ctr"/>
                </a:tc>
                <a:extLst>
                  <a:ext uri="{0D108BD9-81ED-4DB2-BD59-A6C34878D82A}">
                    <a16:rowId xmlns:a16="http://schemas.microsoft.com/office/drawing/2014/main" val="2319807756"/>
                  </a:ext>
                </a:extLst>
              </a:tr>
              <a:tr h="1399263">
                <a:tc>
                  <a:txBody>
                    <a:bodyPr/>
                    <a:lstStyle/>
                    <a:p>
                      <a:pPr algn="ctr" rtl="0" fontAlgn="ctr"/>
                      <a:r>
                        <a:rPr lang="es-CO" sz="1200" u="none" strike="noStrike">
                          <a:effectLst/>
                          <a:latin typeface="+mj-lt"/>
                        </a:rPr>
                        <a:t>Otrosí No 2</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tx1"/>
                          </a:solidFill>
                          <a:effectLst/>
                          <a:latin typeface="+mj-lt"/>
                          <a:ea typeface="+mn-ea"/>
                          <a:cs typeface="+mn-cs"/>
                        </a:rPr>
                        <a:t>22 Sept</a:t>
                      </a:r>
                    </a:p>
                    <a:p>
                      <a:pPr algn="ctr" rtl="0" fontAlgn="ctr"/>
                      <a:r>
                        <a:rPr lang="es-CO" sz="1200" u="none" strike="noStrike" kern="1200">
                          <a:solidFill>
                            <a:schemeClr val="tx1"/>
                          </a:solidFill>
                          <a:effectLst/>
                          <a:latin typeface="+mj-lt"/>
                          <a:ea typeface="+mn-ea"/>
                          <a:cs typeface="+mn-cs"/>
                        </a:rPr>
                        <a:t> -2021</a:t>
                      </a:r>
                    </a:p>
                  </a:txBody>
                  <a:tcPr marL="3660" marR="3660" marT="3660" marB="0" anchor="ctr"/>
                </a:tc>
                <a:tc>
                  <a:txBody>
                    <a:bodyPr/>
                    <a:lstStyle/>
                    <a:p>
                      <a:pPr algn="just" rtl="0" fontAlgn="ctr"/>
                      <a:r>
                        <a:rPr lang="es-MX" sz="1200" u="none" strike="noStrike">
                          <a:solidFill>
                            <a:schemeClr val="tx1"/>
                          </a:solidFill>
                          <a:effectLst/>
                          <a:latin typeface="+mj-lt"/>
                        </a:rPr>
                        <a:t>De  conformidad  con el  memorando  No. 3-2021-017517  de septiembre de  2021, radicado por el supervisor del contrato de interventoría GGC No 616-20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616 de 2020.</a:t>
                      </a:r>
                      <a:endParaRPr lang="es-MX" sz="1200" b="0" i="0" u="none" strike="noStrike">
                        <a:solidFill>
                          <a:schemeClr val="tx1"/>
                        </a:solidFill>
                        <a:effectLst/>
                        <a:latin typeface="+mj-lt"/>
                      </a:endParaRPr>
                    </a:p>
                  </a:txBody>
                  <a:tcPr marL="3660" marR="3660" marT="366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u="none" strike="noStrike" kern="1200">
                          <a:solidFill>
                            <a:schemeClr val="tx1"/>
                          </a:solidFill>
                          <a:effectLst/>
                          <a:latin typeface="+mj-lt"/>
                          <a:ea typeface="+mn-ea"/>
                          <a:cs typeface="+mn-cs"/>
                        </a:rPr>
                        <a:t>Mediante Otro si No.2 del 22 de septiembre de 2021 se dio ajuste a la cláusula segunda y cronograma.</a:t>
                      </a:r>
                      <a:endParaRPr lang="es-CO" sz="1200" u="none" strike="noStrike" kern="1200">
                        <a:solidFill>
                          <a:schemeClr val="tx1"/>
                        </a:solidFill>
                        <a:effectLst/>
                        <a:latin typeface="+mj-lt"/>
                        <a:ea typeface="+mn-ea"/>
                        <a:cs typeface="+mn-cs"/>
                      </a:endParaRPr>
                    </a:p>
                    <a:p>
                      <a:pPr lvl="0" algn="just"/>
                      <a:r>
                        <a:rPr lang="es-ES" sz="1200" u="none" strike="noStrike" kern="1200">
                          <a:solidFill>
                            <a:schemeClr val="tx1"/>
                          </a:solidFill>
                          <a:effectLst/>
                          <a:latin typeface="+mj-lt"/>
                          <a:ea typeface="+mn-ea"/>
                          <a:cs typeface="+mn-cs"/>
                        </a:rPr>
                        <a:t>.</a:t>
                      </a:r>
                      <a:endParaRPr lang="es-CO" sz="1200" u="none" strike="noStrike" kern="1200">
                        <a:solidFill>
                          <a:schemeClr val="tx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bl>
          </a:graphicData>
        </a:graphic>
      </p:graphicFrame>
    </p:spTree>
    <p:extLst>
      <p:ext uri="{BB962C8B-B14F-4D97-AF65-F5344CB8AC3E}">
        <p14:creationId xmlns:p14="http://schemas.microsoft.com/office/powerpoint/2010/main" val="314368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616 de 2020</a:t>
            </a:r>
          </a:p>
        </p:txBody>
      </p:sp>
      <p:graphicFrame>
        <p:nvGraphicFramePr>
          <p:cNvPr id="3" name="Tabla 2">
            <a:extLst>
              <a:ext uri="{FF2B5EF4-FFF2-40B4-BE49-F238E27FC236}">
                <a16:creationId xmlns:a16="http://schemas.microsoft.com/office/drawing/2014/main" id="{A27DAAC0-7860-5E03-6C40-234D4721A623}"/>
              </a:ext>
            </a:extLst>
          </p:cNvPr>
          <p:cNvGraphicFramePr>
            <a:graphicFrameLocks noGrp="1"/>
          </p:cNvGraphicFramePr>
          <p:nvPr/>
        </p:nvGraphicFramePr>
        <p:xfrm>
          <a:off x="502508" y="1653506"/>
          <a:ext cx="11186983" cy="4442334"/>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88502">
                  <a:extLst>
                    <a:ext uri="{9D8B030D-6E8A-4147-A177-3AD203B41FA5}">
                      <a16:colId xmlns:a16="http://schemas.microsoft.com/office/drawing/2014/main" val="2097548726"/>
                    </a:ext>
                  </a:extLst>
                </a:gridCol>
                <a:gridCol w="5035826">
                  <a:extLst>
                    <a:ext uri="{9D8B030D-6E8A-4147-A177-3AD203B41FA5}">
                      <a16:colId xmlns:a16="http://schemas.microsoft.com/office/drawing/2014/main" val="1580397050"/>
                    </a:ext>
                  </a:extLst>
                </a:gridCol>
                <a:gridCol w="3585966">
                  <a:extLst>
                    <a:ext uri="{9D8B030D-6E8A-4147-A177-3AD203B41FA5}">
                      <a16:colId xmlns:a16="http://schemas.microsoft.com/office/drawing/2014/main" val="1926610230"/>
                    </a:ext>
                  </a:extLst>
                </a:gridCol>
              </a:tblGrid>
              <a:tr h="578225">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2497974">
                <a:tc>
                  <a:txBody>
                    <a:bodyPr/>
                    <a:lstStyle/>
                    <a:p>
                      <a:pPr algn="ctr" rtl="0" fontAlgn="ctr"/>
                      <a:r>
                        <a:rPr lang="es-CO" sz="1200" u="none" strike="noStrike">
                          <a:effectLst/>
                          <a:latin typeface="+mj-lt"/>
                        </a:rPr>
                        <a:t>Suspensión No 1</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tx1"/>
                          </a:solidFill>
                          <a:effectLst/>
                          <a:latin typeface="+mj-lt"/>
                          <a:ea typeface="+mn-ea"/>
                          <a:cs typeface="+mn-cs"/>
                        </a:rPr>
                        <a:t>26 Noviembre</a:t>
                      </a:r>
                    </a:p>
                    <a:p>
                      <a:pPr algn="ctr" rtl="0" fontAlgn="ctr"/>
                      <a:r>
                        <a:rPr lang="es-CO" sz="1200" u="none" strike="noStrike" kern="1200">
                          <a:solidFill>
                            <a:schemeClr val="tx1"/>
                          </a:solidFill>
                          <a:effectLst/>
                          <a:latin typeface="+mj-lt"/>
                          <a:ea typeface="+mn-ea"/>
                          <a:cs typeface="+mn-cs"/>
                        </a:rPr>
                        <a:t> -2021</a:t>
                      </a:r>
                    </a:p>
                  </a:txBody>
                  <a:tcPr marL="3660" marR="3660" marT="3660" marB="0" anchor="ctr"/>
                </a:tc>
                <a:tc>
                  <a:txBody>
                    <a:bodyPr/>
                    <a:lstStyle/>
                    <a:p>
                      <a:pPr algn="just" rtl="0" fontAlgn="ctr"/>
                      <a:r>
                        <a:rPr lang="es-MX" sz="1200" u="none" strike="noStrike" kern="1200">
                          <a:solidFill>
                            <a:schemeClr val="tx1"/>
                          </a:solidFill>
                          <a:effectLst/>
                          <a:latin typeface="+mj-lt"/>
                          <a:ea typeface="+mn-ea"/>
                          <a:cs typeface="+mn-cs"/>
                        </a:rPr>
                        <a:t>De  conformidad  con el  memorando  No 3-2021-022755 del 25 de noviembre de  2021 y 3-2021-026874 prorroga a la suspensión 1 del 27 de diciembre del 2021 radicado por el supervisor del contrato de interventoría GGC No. 616-2020 ante el Grupo de  Gestión  Contractual,  en  el  cual se  lleva  a  cabo  la suspensión temporal del contrato teniendo  en  cuenta  que  las  mismas  han  sido  avaladas  por  el interventor que  es  a  quien  le  corresponde  el  control  de  la  ejecución  durante  la  etapa previa y de instalación del contrato FAZNI GGC-616 de 2020.</a:t>
                      </a:r>
                    </a:p>
                    <a:p>
                      <a:pPr algn="just" rtl="0" fontAlgn="ctr"/>
                      <a:r>
                        <a:rPr lang="es-MX" sz="1200" u="none" strike="noStrike" kern="1200">
                          <a:solidFill>
                            <a:srgbClr val="FF0000"/>
                          </a:solidFill>
                          <a:effectLst/>
                          <a:latin typeface="+mj-lt"/>
                          <a:ea typeface="+mn-ea"/>
                          <a:cs typeface="+mn-cs"/>
                        </a:rPr>
                        <a:t>.</a:t>
                      </a:r>
                    </a:p>
                  </a:txBody>
                  <a:tcPr marL="3660" marR="3660" marT="3660" marB="0" anchor="ctr"/>
                </a:tc>
                <a:tc>
                  <a:txBody>
                    <a:bodyPr/>
                    <a:lstStyle/>
                    <a:p>
                      <a:pPr lvl="0" algn="just"/>
                      <a:r>
                        <a:rPr lang="es-ES" sz="1200" u="none" strike="noStrike" kern="1200">
                          <a:solidFill>
                            <a:schemeClr val="tx1"/>
                          </a:solidFill>
                          <a:effectLst/>
                          <a:latin typeface="+mj-lt"/>
                          <a:ea typeface="+mn-ea"/>
                          <a:cs typeface="+mn-cs"/>
                        </a:rPr>
                        <a:t>Suspensión temporal No.1 del 26 de noviembre del 2021 con una Suspensión temporal de tres meses.</a:t>
                      </a:r>
                      <a:endParaRPr lang="es-CO" sz="1200" u="none" strike="noStrike" kern="1200">
                        <a:solidFill>
                          <a:schemeClr val="tx1"/>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r h="1366135">
                <a:tc>
                  <a:txBody>
                    <a:bodyPr/>
                    <a:lstStyle/>
                    <a:p>
                      <a:pPr algn="ctr" rtl="0" fontAlgn="ctr"/>
                      <a:r>
                        <a:rPr lang="es-CO" sz="1200" u="none" strike="noStrike">
                          <a:effectLst/>
                          <a:latin typeface="+mj-lt"/>
                        </a:rPr>
                        <a:t>Otrosí No 3</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solidFill>
                            <a:schemeClr val="tx1"/>
                          </a:solidFill>
                          <a:effectLst/>
                          <a:latin typeface="+mj-lt"/>
                        </a:rPr>
                        <a:t>26 Octubre </a:t>
                      </a:r>
                    </a:p>
                    <a:p>
                      <a:pPr algn="ctr" rtl="0" fontAlgn="ctr"/>
                      <a:r>
                        <a:rPr lang="es-CO" sz="1200" u="none" strike="noStrike">
                          <a:solidFill>
                            <a:schemeClr val="tx1"/>
                          </a:solidFill>
                          <a:effectLst/>
                          <a:latin typeface="+mj-lt"/>
                        </a:rPr>
                        <a:t> -2021</a:t>
                      </a:r>
                      <a:endParaRPr lang="es-CO" sz="1200" b="0" i="0" u="none" strike="noStrike">
                        <a:solidFill>
                          <a:schemeClr val="tx1"/>
                        </a:solidFill>
                        <a:effectLst/>
                        <a:latin typeface="+mj-lt"/>
                      </a:endParaRPr>
                    </a:p>
                  </a:txBody>
                  <a:tcPr marL="3660" marR="3660" marT="3660" marB="0" anchor="ctr"/>
                </a:tc>
                <a:tc>
                  <a:txBody>
                    <a:bodyPr/>
                    <a:lstStyle/>
                    <a:p>
                      <a:pPr algn="just" rtl="0" fontAlgn="ctr"/>
                      <a:r>
                        <a:rPr lang="es-ES" sz="1200" u="none" strike="noStrike">
                          <a:solidFill>
                            <a:schemeClr val="tx1"/>
                          </a:solidFill>
                          <a:effectLst/>
                          <a:latin typeface="+mj-lt"/>
                        </a:rPr>
                        <a:t>Que de conformidad con el memorando con No. 3-2022-025141 y alcance remitido por correo electrónico de fecha 18 de octubre de 2022 el cual hace parte integral de la presente modificación, la Dirección de Energía Eléctrica y la interventoría solicitó ante el Grupo de Gestión Contractual trámite de Otrosí No. 3 al contrato FAZNI GGC 616-2020 en el sentido de actualizar el cronograma de conformidad a la suspensión y de la misma manera prorrogar el plazo de la etapa Instalación.</a:t>
                      </a:r>
                    </a:p>
                  </a:txBody>
                  <a:tcPr marL="3660" marR="3660" marT="3660" marB="0" anchor="ctr"/>
                </a:tc>
                <a:tc>
                  <a:txBody>
                    <a:bodyPr/>
                    <a:lstStyle/>
                    <a:p>
                      <a:pPr lvl="0" algn="just"/>
                      <a:r>
                        <a:rPr lang="es-ES" sz="1200" u="none" strike="noStrike" kern="1200">
                          <a:solidFill>
                            <a:schemeClr val="tx1"/>
                          </a:solidFill>
                          <a:effectLst/>
                          <a:latin typeface="+mj-lt"/>
                          <a:ea typeface="+mn-ea"/>
                          <a:cs typeface="+mn-cs"/>
                        </a:rPr>
                        <a:t>Mediante Otro si N.º 3 del 18 de octubre de 2022 se dio ampliación al plazo por término de dos meses adicionales.</a:t>
                      </a:r>
                      <a:endParaRPr lang="es-CO" sz="1200" u="none" strike="noStrike" kern="1200">
                        <a:solidFill>
                          <a:schemeClr val="tx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bl>
          </a:graphicData>
        </a:graphic>
      </p:graphicFrame>
    </p:spTree>
    <p:extLst>
      <p:ext uri="{BB962C8B-B14F-4D97-AF65-F5344CB8AC3E}">
        <p14:creationId xmlns:p14="http://schemas.microsoft.com/office/powerpoint/2010/main" val="991098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2121309" y="335946"/>
            <a:ext cx="7949381" cy="786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effectLst>
                  <a:outerShdw blurRad="38100" dist="38100" dir="2700000" algn="tl">
                    <a:srgbClr val="000000">
                      <a:alpha val="43137"/>
                    </a:srgbClr>
                  </a:outerShdw>
                </a:effectLst>
                <a:ea typeface="+mj-lt"/>
                <a:cs typeface="+mj-lt"/>
              </a:rPr>
              <a:t>4. NORMATIVIDAD FAZNI</a:t>
            </a:r>
          </a:p>
        </p:txBody>
      </p:sp>
      <p:cxnSp>
        <p:nvCxnSpPr>
          <p:cNvPr id="3" name="Conector recto 2">
            <a:extLst>
              <a:ext uri="{FF2B5EF4-FFF2-40B4-BE49-F238E27FC236}">
                <a16:creationId xmlns:a16="http://schemas.microsoft.com/office/drawing/2014/main" id="{60380DC4-8126-F705-7D0D-FD50A45905C0}"/>
              </a:ext>
            </a:extLst>
          </p:cNvPr>
          <p:cNvCxnSpPr/>
          <p:nvPr/>
        </p:nvCxnSpPr>
        <p:spPr>
          <a:xfrm>
            <a:off x="2258960" y="1085903"/>
            <a:ext cx="79493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6E5A544A-BFF7-65F3-F447-D7F89D0D6169}"/>
              </a:ext>
            </a:extLst>
          </p:cNvPr>
          <p:cNvCxnSpPr/>
          <p:nvPr/>
        </p:nvCxnSpPr>
        <p:spPr>
          <a:xfrm>
            <a:off x="2258960" y="299884"/>
            <a:ext cx="79493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Marcador de contenido 2">
            <a:extLst>
              <a:ext uri="{FF2B5EF4-FFF2-40B4-BE49-F238E27FC236}">
                <a16:creationId xmlns:a16="http://schemas.microsoft.com/office/drawing/2014/main" id="{C024C0C9-77D1-68B0-18DB-56F09F3E9B37}"/>
              </a:ext>
            </a:extLst>
          </p:cNvPr>
          <p:cNvSpPr>
            <a:spLocks noGrp="1"/>
          </p:cNvSpPr>
          <p:nvPr/>
        </p:nvSpPr>
        <p:spPr>
          <a:xfrm>
            <a:off x="411190" y="1158026"/>
            <a:ext cx="11492635" cy="4622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0996" indent="-380996" algn="just">
              <a:lnSpc>
                <a:spcPct val="150000"/>
              </a:lnSpc>
              <a:spcBef>
                <a:spcPct val="0"/>
              </a:spcBef>
              <a:defRPr/>
            </a:pPr>
            <a:r>
              <a:rPr lang="es-CO" sz="2300">
                <a:latin typeface="Helvetica (Cuerpo)"/>
                <a:ea typeface="Verdana" panose="020B0604030504040204" pitchFamily="34" charset="0"/>
                <a:cs typeface="Verdana" panose="020B0604030504040204" pitchFamily="34" charset="0"/>
                <a:hlinkClick r:id="rId2" action="ppaction://hlinkfile"/>
              </a:rPr>
              <a:t>Ley 633 de 2000</a:t>
            </a:r>
            <a:r>
              <a:rPr lang="es-CO" sz="2300">
                <a:latin typeface="Helvetica (Cuerpo)"/>
                <a:ea typeface="Verdana" panose="020B0604030504040204" pitchFamily="34" charset="0"/>
                <a:cs typeface="Verdana" panose="020B0604030504040204" pitchFamily="34" charset="0"/>
              </a:rPr>
              <a:t>, Crea el Fondo de Apoyo Financiero para la Energización de las Zonas No Interconectadas en los Artículos 81 a 84</a:t>
            </a:r>
          </a:p>
          <a:p>
            <a:pPr marL="380996" indent="-380996" algn="just">
              <a:lnSpc>
                <a:spcPct val="150000"/>
              </a:lnSpc>
              <a:spcBef>
                <a:spcPct val="0"/>
              </a:spcBef>
              <a:defRPr/>
            </a:pPr>
            <a:r>
              <a:rPr lang="es-CO" sz="2300">
                <a:latin typeface="Helvetica (Cuerpo)"/>
                <a:ea typeface="Verdana" panose="020B0604030504040204" pitchFamily="34" charset="0"/>
                <a:cs typeface="Verdana" panose="020B0604030504040204" pitchFamily="34" charset="0"/>
                <a:hlinkClick r:id="rId3" action="ppaction://hlinkfile"/>
              </a:rPr>
              <a:t>Decreto 1124 de 2008</a:t>
            </a:r>
            <a:r>
              <a:rPr lang="es-CO" sz="2300">
                <a:latin typeface="Helvetica (Cuerpo)"/>
                <a:ea typeface="Verdana" panose="020B0604030504040204" pitchFamily="34" charset="0"/>
                <a:cs typeface="Verdana" panose="020B0604030504040204" pitchFamily="34" charset="0"/>
              </a:rPr>
              <a:t>, </a:t>
            </a:r>
            <a:r>
              <a:rPr lang="es-ES" sz="2300">
                <a:latin typeface="Helvetica (Cuerpo)"/>
                <a:ea typeface="Verdana" panose="020B0604030504040204" pitchFamily="34" charset="0"/>
                <a:cs typeface="Verdana" panose="020B0604030504040204" pitchFamily="34" charset="0"/>
              </a:rPr>
              <a:t>compilado en </a:t>
            </a:r>
            <a:r>
              <a:rPr lang="es-ES" sz="2300">
                <a:latin typeface="Helvetica (Cuerpo)"/>
                <a:ea typeface="Verdana" panose="020B0604030504040204" pitchFamily="34" charset="0"/>
                <a:cs typeface="Verdana" panose="020B0604030504040204" pitchFamily="34" charset="0"/>
                <a:hlinkClick r:id="rId4" action="ppaction://hlinkfile"/>
              </a:rPr>
              <a:t>DUR 1073 de 2015</a:t>
            </a:r>
            <a:r>
              <a:rPr lang="es-ES" sz="2300">
                <a:latin typeface="Helvetica (Cuerpo)"/>
                <a:ea typeface="Verdana" panose="020B0604030504040204" pitchFamily="34" charset="0"/>
                <a:cs typeface="Verdana" panose="020B0604030504040204" pitchFamily="34" charset="0"/>
              </a:rPr>
              <a:t>. Modificado por </a:t>
            </a:r>
            <a:r>
              <a:rPr lang="es-CO" sz="2300">
                <a:latin typeface="Helvetica (Cuerpo)"/>
                <a:ea typeface="Verdana" panose="020B0604030504040204" pitchFamily="34" charset="0"/>
                <a:cs typeface="Verdana" panose="020B0604030504040204" pitchFamily="34" charset="0"/>
              </a:rPr>
              <a:t>Decretos </a:t>
            </a:r>
            <a:r>
              <a:rPr lang="es-CO" sz="2300">
                <a:latin typeface="Helvetica (Cuerpo)"/>
                <a:ea typeface="Verdana" panose="020B0604030504040204" pitchFamily="34" charset="0"/>
                <a:cs typeface="Verdana" panose="020B0604030504040204" pitchFamily="34" charset="0"/>
                <a:hlinkClick r:id="rId5" action="ppaction://hlinkfile"/>
              </a:rPr>
              <a:t>1623 de 2015 </a:t>
            </a:r>
            <a:r>
              <a:rPr lang="es-CO" sz="2300">
                <a:latin typeface="Helvetica (Cuerpo)"/>
                <a:ea typeface="Verdana" panose="020B0604030504040204" pitchFamily="34" charset="0"/>
                <a:cs typeface="Verdana" panose="020B0604030504040204" pitchFamily="34" charset="0"/>
              </a:rPr>
              <a:t>y </a:t>
            </a:r>
            <a:r>
              <a:rPr lang="es-CO" sz="2300">
                <a:latin typeface="Helvetica (Cuerpo)"/>
                <a:ea typeface="Verdana" panose="020B0604030504040204" pitchFamily="34" charset="0"/>
                <a:cs typeface="Verdana" panose="020B0604030504040204" pitchFamily="34" charset="0"/>
                <a:hlinkClick r:id="rId6" action="ppaction://hlinkfile"/>
              </a:rPr>
              <a:t>1513 de 2016</a:t>
            </a:r>
            <a:r>
              <a:rPr lang="es-CO" sz="2300">
                <a:latin typeface="Helvetica (Cuerpo)"/>
                <a:ea typeface="Verdana" panose="020B0604030504040204" pitchFamily="34" charset="0"/>
                <a:cs typeface="Verdana" panose="020B0604030504040204" pitchFamily="34" charset="0"/>
              </a:rPr>
              <a:t>.</a:t>
            </a:r>
            <a:endParaRPr lang="es-ES" sz="2300">
              <a:latin typeface="Helvetica (Cuerpo)"/>
              <a:ea typeface="Verdana" panose="020B0604030504040204" pitchFamily="34" charset="0"/>
              <a:cs typeface="Verdana" panose="020B0604030504040204" pitchFamily="34" charset="0"/>
            </a:endParaRPr>
          </a:p>
          <a:p>
            <a:pPr marL="380996" indent="-380996" algn="just">
              <a:lnSpc>
                <a:spcPct val="150000"/>
              </a:lnSpc>
              <a:spcBef>
                <a:spcPct val="0"/>
              </a:spcBef>
              <a:defRPr/>
            </a:pPr>
            <a:r>
              <a:rPr lang="es-ES" sz="2300">
                <a:latin typeface="Helvetica (Cuerpo)"/>
                <a:ea typeface="Verdana" panose="020B0604030504040204" pitchFamily="34" charset="0"/>
                <a:cs typeface="Verdana" panose="020B0604030504040204" pitchFamily="34" charset="0"/>
              </a:rPr>
              <a:t>Art. 190 </a:t>
            </a:r>
            <a:r>
              <a:rPr lang="es-ES" sz="2300">
                <a:latin typeface="Helvetica (Cuerpo)"/>
                <a:ea typeface="Verdana" panose="020B0604030504040204" pitchFamily="34" charset="0"/>
                <a:cs typeface="Verdana" panose="020B0604030504040204" pitchFamily="34" charset="0"/>
                <a:hlinkClick r:id="rId7" action="ppaction://hlinkfile"/>
              </a:rPr>
              <a:t>Ley 1753 de 2015</a:t>
            </a:r>
            <a:r>
              <a:rPr lang="es-ES" sz="2300">
                <a:latin typeface="Helvetica (Cuerpo)"/>
                <a:ea typeface="Verdana" panose="020B0604030504040204" pitchFamily="34" charset="0"/>
                <a:cs typeface="Verdana" panose="020B0604030504040204" pitchFamily="34" charset="0"/>
              </a:rPr>
              <a:t> </a:t>
            </a:r>
            <a:r>
              <a:rPr lang="es-CO" sz="2300">
                <a:latin typeface="Helvetica (Cuerpo)"/>
                <a:ea typeface="Verdana" panose="020B0604030504040204" pitchFamily="34" charset="0"/>
                <a:cs typeface="Verdana" panose="020B0604030504040204" pitchFamily="34" charset="0"/>
              </a:rPr>
              <a:t>(PND)</a:t>
            </a:r>
            <a:r>
              <a:rPr lang="es-ES" sz="2300">
                <a:latin typeface="Helvetica (Cuerpo)"/>
                <a:ea typeface="Verdana" panose="020B0604030504040204" pitchFamily="34" charset="0"/>
                <a:cs typeface="Verdana" panose="020B0604030504040204" pitchFamily="34" charset="0"/>
              </a:rPr>
              <a:t>, el FAZNI recibirá </a:t>
            </a:r>
            <a:r>
              <a:rPr lang="es-CO" sz="2300">
                <a:latin typeface="Helvetica (Cuerpo)"/>
                <a:ea typeface="Verdana" panose="020B0604030504040204" pitchFamily="34" charset="0"/>
                <a:cs typeface="Verdana" panose="020B0604030504040204" pitchFamily="34" charset="0"/>
              </a:rPr>
              <a:t>a partir del 1 enero de 2016 los recursos que recaude el Administrador del Sistema de Intercambios Comerciales (ASIC) correspondientes a $1,50 por kilovatio hora despachado.</a:t>
            </a:r>
          </a:p>
          <a:p>
            <a:pPr marL="380996" indent="-380996" algn="just">
              <a:lnSpc>
                <a:spcPct val="150000"/>
              </a:lnSpc>
              <a:spcBef>
                <a:spcPct val="0"/>
              </a:spcBef>
              <a:defRPr/>
            </a:pPr>
            <a:r>
              <a:rPr lang="es-ES" sz="2300">
                <a:latin typeface="Helvetica (Cuerpo)"/>
                <a:ea typeface="Verdana" panose="020B0604030504040204" pitchFamily="34" charset="0"/>
                <a:cs typeface="Verdana" panose="020B0604030504040204" pitchFamily="34" charset="0"/>
              </a:rPr>
              <a:t>Art. 21 Ley 1955 de 2019 extendió su vigencia hasta el 31 de diciembre de 2030.</a:t>
            </a:r>
          </a:p>
          <a:p>
            <a:pPr marL="380996" indent="-380996" algn="just">
              <a:lnSpc>
                <a:spcPct val="150000"/>
              </a:lnSpc>
              <a:spcBef>
                <a:spcPct val="0"/>
              </a:spcBef>
              <a:defRPr/>
            </a:pPr>
            <a:r>
              <a:rPr lang="es-CO" sz="2300">
                <a:latin typeface="Helvetica (Cuerpo)"/>
                <a:ea typeface="Verdana" panose="020B0604030504040204" pitchFamily="34" charset="0"/>
                <a:cs typeface="Verdana" panose="020B0604030504040204" pitchFamily="34" charset="0"/>
                <a:hlinkClick r:id="rId8"/>
              </a:rPr>
              <a:t>Resolución 4 0378 de 2023 </a:t>
            </a:r>
            <a:r>
              <a:rPr lang="es-CO" sz="2300">
                <a:latin typeface="Helvetica (Cuerpo)"/>
                <a:ea typeface="Verdana" panose="020B0604030504040204" pitchFamily="34" charset="0"/>
                <a:cs typeface="Verdana" panose="020B0604030504040204" pitchFamily="34" charset="0"/>
              </a:rPr>
              <a:t>establece parámetros para asignación de recursos FAZNI</a:t>
            </a:r>
            <a:r>
              <a:rPr lang="es-CO" sz="2400">
                <a:latin typeface="Helvetica (Cuerpo)"/>
                <a:ea typeface="Verdana" panose="020B0604030504040204" pitchFamily="34" charset="0"/>
                <a:cs typeface="Verdana" panose="020B0604030504040204" pitchFamily="34" charset="0"/>
              </a:rPr>
              <a:t>. </a:t>
            </a:r>
            <a:endParaRPr lang="es-ES" sz="2400">
              <a:latin typeface="Helvetica (Cuerpo)"/>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32095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Desembolsos </a:t>
            </a:r>
            <a:r>
              <a:rPr lang="es-MX" sz="4000" b="1" i="0">
                <a:solidFill>
                  <a:srgbClr val="203864"/>
                </a:solidFill>
                <a:cs typeface="Arial" panose="020B0604020202020204" pitchFamily="34" charset="0"/>
              </a:rPr>
              <a:t>Contrato FAZNI GGC 616 de 2020</a:t>
            </a:r>
          </a:p>
        </p:txBody>
      </p:sp>
      <p:sp>
        <p:nvSpPr>
          <p:cNvPr id="2" name="Título 1">
            <a:extLst>
              <a:ext uri="{FF2B5EF4-FFF2-40B4-BE49-F238E27FC236}">
                <a16:creationId xmlns:a16="http://schemas.microsoft.com/office/drawing/2014/main" id="{F3DE0D21-955E-A3DA-6D55-009A7C561B81}"/>
              </a:ext>
            </a:extLst>
          </p:cNvPr>
          <p:cNvSpPr txBox="1">
            <a:spLocks/>
          </p:cNvSpPr>
          <p:nvPr/>
        </p:nvSpPr>
        <p:spPr>
          <a:xfrm>
            <a:off x="838199" y="4887357"/>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B3257B7E-EB39-69E3-09CF-45349DC2BFB3}"/>
              </a:ext>
            </a:extLst>
          </p:cNvPr>
          <p:cNvSpPr txBox="1">
            <a:spLocks/>
          </p:cNvSpPr>
          <p:nvPr/>
        </p:nvSpPr>
        <p:spPr>
          <a:xfrm>
            <a:off x="857046" y="216780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ubtítulo 2">
            <a:extLst>
              <a:ext uri="{FF2B5EF4-FFF2-40B4-BE49-F238E27FC236}">
                <a16:creationId xmlns:a16="http://schemas.microsoft.com/office/drawing/2014/main" id="{5BEAE57E-0658-7B2B-69B0-B689388667FD}"/>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5" name="AutoShape 2">
            <a:extLst>
              <a:ext uri="{FF2B5EF4-FFF2-40B4-BE49-F238E27FC236}">
                <a16:creationId xmlns:a16="http://schemas.microsoft.com/office/drawing/2014/main" id="{4B7F6E0F-54DA-01DB-FA3B-5B094AD28B02}"/>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6" name="Subtítulo 2">
            <a:extLst>
              <a:ext uri="{FF2B5EF4-FFF2-40B4-BE49-F238E27FC236}">
                <a16:creationId xmlns:a16="http://schemas.microsoft.com/office/drawing/2014/main" id="{444ADC99-6C15-D6DC-3343-A85E0A996EE5}"/>
              </a:ext>
            </a:extLst>
          </p:cNvPr>
          <p:cNvSpPr txBox="1">
            <a:spLocks/>
          </p:cNvSpPr>
          <p:nvPr/>
        </p:nvSpPr>
        <p:spPr>
          <a:xfrm>
            <a:off x="838199" y="2344088"/>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1600"/>
              </a:spcBef>
              <a:buNone/>
              <a:defRPr/>
            </a:pPr>
            <a:r>
              <a:rPr lang="es-MX" sz="1800" b="1">
                <a:latin typeface="+mj-lt"/>
              </a:rPr>
              <a:t>Pagos Realizados </a:t>
            </a:r>
            <a:r>
              <a:rPr lang="es-MX" sz="1800">
                <a:latin typeface="+mj-lt"/>
              </a:rPr>
              <a:t>a la fecha del Contrato FAZNI  GGC 616-20</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8" name="Subtítulo 2">
            <a:extLst>
              <a:ext uri="{FF2B5EF4-FFF2-40B4-BE49-F238E27FC236}">
                <a16:creationId xmlns:a16="http://schemas.microsoft.com/office/drawing/2014/main" id="{D34C1ADE-BEF2-6C49-E6A9-59E46322F945}"/>
              </a:ext>
            </a:extLst>
          </p:cNvPr>
          <p:cNvSpPr txBox="1">
            <a:spLocks/>
          </p:cNvSpPr>
          <p:nvPr/>
        </p:nvSpPr>
        <p:spPr>
          <a:xfrm>
            <a:off x="848769" y="5127096"/>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defRPr/>
            </a:pPr>
            <a:r>
              <a:rPr lang="es-MX" sz="1800" b="1">
                <a:latin typeface="+mj-lt"/>
              </a:rPr>
              <a:t>Balance financiero </a:t>
            </a:r>
            <a:r>
              <a:rPr lang="es-MX" sz="1800">
                <a:latin typeface="+mj-lt"/>
              </a:rPr>
              <a:t>del Contrato FAZNI  GGC 616-20</a:t>
            </a:r>
          </a:p>
        </p:txBody>
      </p:sp>
      <p:sp>
        <p:nvSpPr>
          <p:cNvPr id="9" name="Triángulo isósceles 24">
            <a:extLst>
              <a:ext uri="{FF2B5EF4-FFF2-40B4-BE49-F238E27FC236}">
                <a16:creationId xmlns:a16="http://schemas.microsoft.com/office/drawing/2014/main" id="{5C224791-30BE-0207-9A17-7EAD819A2AA9}"/>
              </a:ext>
            </a:extLst>
          </p:cNvPr>
          <p:cNvSpPr/>
          <p:nvPr/>
        </p:nvSpPr>
        <p:spPr>
          <a:xfrm rot="5400000">
            <a:off x="-84514" y="2608597"/>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riángulo isósceles 25">
            <a:extLst>
              <a:ext uri="{FF2B5EF4-FFF2-40B4-BE49-F238E27FC236}">
                <a16:creationId xmlns:a16="http://schemas.microsoft.com/office/drawing/2014/main" id="{D73A877F-AB4C-067B-932D-3D943BC4D8F7}"/>
              </a:ext>
            </a:extLst>
          </p:cNvPr>
          <p:cNvSpPr/>
          <p:nvPr/>
        </p:nvSpPr>
        <p:spPr>
          <a:xfrm rot="5400000">
            <a:off x="-84514" y="5302892"/>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Tabla 10">
            <a:extLst>
              <a:ext uri="{FF2B5EF4-FFF2-40B4-BE49-F238E27FC236}">
                <a16:creationId xmlns:a16="http://schemas.microsoft.com/office/drawing/2014/main" id="{2730B2A3-D29C-7904-873B-156457394BE8}"/>
              </a:ext>
            </a:extLst>
          </p:cNvPr>
          <p:cNvGraphicFramePr>
            <a:graphicFrameLocks noGrp="1"/>
          </p:cNvGraphicFramePr>
          <p:nvPr/>
        </p:nvGraphicFramePr>
        <p:xfrm>
          <a:off x="3936613" y="1800182"/>
          <a:ext cx="7986154" cy="1995199"/>
        </p:xfrm>
        <a:graphic>
          <a:graphicData uri="http://schemas.openxmlformats.org/drawingml/2006/table">
            <a:tbl>
              <a:tblPr/>
              <a:tblGrid>
                <a:gridCol w="1372878">
                  <a:extLst>
                    <a:ext uri="{9D8B030D-6E8A-4147-A177-3AD203B41FA5}">
                      <a16:colId xmlns:a16="http://schemas.microsoft.com/office/drawing/2014/main" val="1516682116"/>
                    </a:ext>
                  </a:extLst>
                </a:gridCol>
                <a:gridCol w="2081605">
                  <a:extLst>
                    <a:ext uri="{9D8B030D-6E8A-4147-A177-3AD203B41FA5}">
                      <a16:colId xmlns:a16="http://schemas.microsoft.com/office/drawing/2014/main" val="3260543640"/>
                    </a:ext>
                  </a:extLst>
                </a:gridCol>
                <a:gridCol w="2137217">
                  <a:extLst>
                    <a:ext uri="{9D8B030D-6E8A-4147-A177-3AD203B41FA5}">
                      <a16:colId xmlns:a16="http://schemas.microsoft.com/office/drawing/2014/main" val="4170416905"/>
                    </a:ext>
                  </a:extLst>
                </a:gridCol>
                <a:gridCol w="2394454">
                  <a:extLst>
                    <a:ext uri="{9D8B030D-6E8A-4147-A177-3AD203B41FA5}">
                      <a16:colId xmlns:a16="http://schemas.microsoft.com/office/drawing/2014/main" val="2993254854"/>
                    </a:ext>
                  </a:extLst>
                </a:gridCol>
              </a:tblGrid>
              <a:tr h="491381">
                <a:tc>
                  <a:txBody>
                    <a:bodyPr/>
                    <a:lstStyle/>
                    <a:p>
                      <a:pPr algn="ctr" rtl="0" fontAlgn="base"/>
                      <a:r>
                        <a:rPr lang="es-CO" sz="1400" b="1" i="0">
                          <a:solidFill>
                            <a:schemeClr val="tx1"/>
                          </a:solidFill>
                          <a:effectLst/>
                          <a:latin typeface="+mj-lt"/>
                        </a:rPr>
                        <a:t>Vigencia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tx1"/>
                          </a:solidFill>
                          <a:effectLst/>
                          <a:latin typeface="+mj-lt"/>
                        </a:rPr>
                        <a:t>VALOR</a:t>
                      </a:r>
                      <a:r>
                        <a:rPr lang="es-CO" sz="1400" b="0" i="0">
                          <a:solidFill>
                            <a:schemeClr val="tx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tx1"/>
                          </a:solidFill>
                          <a:effectLst/>
                          <a:latin typeface="+mj-lt"/>
                        </a:rPr>
                        <a:t>VALOR PAGADO</a:t>
                      </a:r>
                      <a:endParaRPr lang="es-CO" sz="1400" b="0" i="0">
                        <a:solidFill>
                          <a:schemeClr val="tx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tx1"/>
                          </a:solidFill>
                          <a:effectLst/>
                          <a:latin typeface="+mj-lt"/>
                        </a:rPr>
                        <a:t>VALOR PENDIENTE POR PAGAR</a:t>
                      </a:r>
                      <a:r>
                        <a:rPr lang="es-CO" sz="1400" b="0" i="0">
                          <a:solidFill>
                            <a:schemeClr val="tx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7241673"/>
                  </a:ext>
                </a:extLst>
              </a:tr>
              <a:tr h="289047">
                <a:tc>
                  <a:txBody>
                    <a:bodyPr/>
                    <a:lstStyle/>
                    <a:p>
                      <a:pPr algn="ctr" rtl="0" fontAlgn="base"/>
                      <a:r>
                        <a:rPr lang="es-CO" sz="1400" b="1" i="0">
                          <a:solidFill>
                            <a:schemeClr val="tx1"/>
                          </a:solidFill>
                          <a:effectLst/>
                          <a:latin typeface="+mj-lt"/>
                        </a:rPr>
                        <a:t>2020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400" kern="1200">
                          <a:solidFill>
                            <a:schemeClr val="tx1"/>
                          </a:solidFill>
                          <a:effectLst/>
                          <a:latin typeface="+mj-lt"/>
                          <a:ea typeface="+mn-ea"/>
                          <a:cs typeface="+mn-cs"/>
                        </a:rPr>
                        <a:t>$ 4.034.567.888,00</a:t>
                      </a:r>
                      <a:endParaRPr lang="es-MX" sz="1400" b="0" i="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400" kern="1200">
                          <a:solidFill>
                            <a:schemeClr val="tx1"/>
                          </a:solidFill>
                          <a:effectLst/>
                          <a:latin typeface="+mj-lt"/>
                          <a:ea typeface="+mn-ea"/>
                          <a:cs typeface="+mn-cs"/>
                        </a:rPr>
                        <a:t>$ 4.034.567.888,00</a:t>
                      </a:r>
                      <a:endParaRPr lang="es-MX" sz="140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400" b="0" i="0" kern="1200">
                          <a:solidFill>
                            <a:schemeClr val="tx1"/>
                          </a:solidFill>
                          <a:effectLst/>
                          <a:latin typeface="+mj-lt"/>
                          <a:ea typeface="+mn-ea"/>
                          <a:cs typeface="+mn-cs"/>
                        </a:rPr>
                        <a:t>$0</a:t>
                      </a:r>
                      <a:endParaRPr lang="es-MX" sz="14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5584650"/>
                  </a:ext>
                </a:extLst>
              </a:tr>
              <a:tr h="289047">
                <a:tc>
                  <a:txBody>
                    <a:bodyPr/>
                    <a:lstStyle/>
                    <a:p>
                      <a:pPr algn="ctr" rtl="0" fontAlgn="base"/>
                      <a:r>
                        <a:rPr lang="es-CO" sz="1400" b="1" i="0">
                          <a:solidFill>
                            <a:schemeClr val="tx1"/>
                          </a:solidFill>
                          <a:effectLst/>
                          <a:latin typeface="+mj-lt"/>
                        </a:rPr>
                        <a:t>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400" kern="1200">
                          <a:solidFill>
                            <a:schemeClr val="tx1"/>
                          </a:solidFill>
                          <a:effectLst/>
                          <a:latin typeface="+mj-lt"/>
                          <a:ea typeface="+mn-ea"/>
                          <a:cs typeface="+mn-cs"/>
                        </a:rPr>
                        <a:t>$ 3.571.098.091,00</a:t>
                      </a:r>
                      <a:endParaRPr lang="es-MX" sz="1400" b="0" i="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lnSpc>
                          <a:spcPct val="115000"/>
                        </a:lnSpc>
                        <a:spcAft>
                          <a:spcPts val="1000"/>
                        </a:spcAft>
                      </a:pPr>
                      <a:r>
                        <a:rPr lang="es-CO" sz="1400" kern="1200">
                          <a:solidFill>
                            <a:schemeClr val="tx1"/>
                          </a:solidFill>
                          <a:effectLst/>
                          <a:latin typeface="+mj-lt"/>
                          <a:ea typeface="+mn-ea"/>
                          <a:cs typeface="+mn-cs"/>
                        </a:rPr>
                        <a:t>$ 2.678.323.568,25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CO" sz="1400" kern="1200">
                          <a:solidFill>
                            <a:schemeClr val="tx1"/>
                          </a:solidFill>
                          <a:effectLst/>
                          <a:latin typeface="+mj-lt"/>
                          <a:ea typeface="+mn-ea"/>
                          <a:cs typeface="+mn-cs"/>
                        </a:rPr>
                        <a:t>$ 892.774.522,75*</a:t>
                      </a:r>
                      <a:endParaRPr lang="es-MX" sz="1400" b="0" i="0" kern="1200">
                        <a:solidFill>
                          <a:srgbClr val="FF0000"/>
                        </a:solidFill>
                        <a:effectLst/>
                        <a:latin typeface="+mj-lt"/>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7206"/>
                  </a:ext>
                </a:extLst>
              </a:tr>
              <a:tr h="349279">
                <a:tc>
                  <a:txBody>
                    <a:bodyPr/>
                    <a:lstStyle/>
                    <a:p>
                      <a:pPr algn="ctr" rtl="0" fontAlgn="base"/>
                      <a:r>
                        <a:rPr lang="es-CO" sz="1400" b="1" i="0">
                          <a:solidFill>
                            <a:schemeClr val="tx1"/>
                          </a:solidFill>
                          <a:effectLst/>
                          <a:latin typeface="+mj-lt"/>
                        </a:rPr>
                        <a:t>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400" kern="1200">
                          <a:solidFill>
                            <a:schemeClr val="tx1"/>
                          </a:solidFill>
                          <a:effectLst/>
                          <a:latin typeface="+mj-lt"/>
                          <a:ea typeface="+mn-ea"/>
                          <a:cs typeface="+mn-cs"/>
                        </a:rPr>
                        <a:t>$ 5.863.844.568,00</a:t>
                      </a:r>
                      <a:endParaRPr lang="es-MX" sz="1400" b="0" i="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400" b="0" i="0" kern="1200">
                          <a:solidFill>
                            <a:schemeClr val="tx1"/>
                          </a:solidFill>
                          <a:effectLst/>
                          <a:latin typeface="+mj-lt"/>
                          <a:ea typeface="+mn-ea"/>
                          <a:cs typeface="+mn-cs"/>
                        </a:rPr>
                        <a:t>$0</a:t>
                      </a:r>
                      <a:endParaRPr lang="es-MX" sz="14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400" kern="1200">
                          <a:solidFill>
                            <a:schemeClr val="tx1"/>
                          </a:solidFill>
                          <a:effectLst/>
                          <a:latin typeface="+mj-lt"/>
                          <a:ea typeface="+mn-ea"/>
                          <a:cs typeface="+mn-cs"/>
                        </a:rPr>
                        <a:t>$ 5.863.844.568,00</a:t>
                      </a:r>
                      <a:endParaRPr lang="es-MX" sz="1400" b="0" i="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548128"/>
                  </a:ext>
                </a:extLst>
              </a:tr>
              <a:tr h="491381">
                <a:tc>
                  <a:txBody>
                    <a:bodyPr/>
                    <a:lstStyle/>
                    <a:p>
                      <a:pPr algn="ctr" rtl="0" fontAlgn="base"/>
                      <a:r>
                        <a:rPr lang="es-CO" sz="1400" b="1" i="0">
                          <a:solidFill>
                            <a:schemeClr val="tx1"/>
                          </a:solidFill>
                          <a:effectLst/>
                          <a:latin typeface="+mj-lt"/>
                        </a:rPr>
                        <a:t>TOTAL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15000"/>
                        </a:lnSpc>
                        <a:spcAft>
                          <a:spcPts val="1000"/>
                        </a:spcAft>
                      </a:pPr>
                      <a:r>
                        <a:rPr lang="es-CO" sz="1400" b="1" kern="1200">
                          <a:solidFill>
                            <a:schemeClr val="tx1"/>
                          </a:solidFill>
                          <a:effectLst/>
                          <a:latin typeface="+mj-lt"/>
                          <a:ea typeface="+mn-ea"/>
                          <a:cs typeface="+mn-cs"/>
                        </a:rPr>
                        <a:t>$</a:t>
                      </a:r>
                      <a:r>
                        <a:rPr lang="es-CO" sz="1400" kern="1200">
                          <a:solidFill>
                            <a:schemeClr val="tx1"/>
                          </a:solidFill>
                          <a:effectLst/>
                          <a:latin typeface="+mj-lt"/>
                          <a:ea typeface="+mn-ea"/>
                          <a:cs typeface="+mn-cs"/>
                        </a:rPr>
                        <a:t> </a:t>
                      </a:r>
                      <a:r>
                        <a:rPr lang="es-CO" sz="1400" b="1" kern="1200">
                          <a:solidFill>
                            <a:schemeClr val="tx1"/>
                          </a:solidFill>
                          <a:effectLst/>
                          <a:latin typeface="+mj-lt"/>
                          <a:ea typeface="+mn-ea"/>
                          <a:cs typeface="+mn-cs"/>
                        </a:rPr>
                        <a:t>13.469.510.547,00</a:t>
                      </a:r>
                      <a:endParaRPr lang="es-MX" sz="1400" b="1"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algn="ctr" defTabSz="914400" rtl="0" eaLnBrk="1" fontAlgn="b" latinLnBrk="0" hangingPunct="1">
                        <a:lnSpc>
                          <a:spcPct val="115000"/>
                        </a:lnSpc>
                        <a:spcAft>
                          <a:spcPts val="1000"/>
                        </a:spcAft>
                      </a:pPr>
                      <a:r>
                        <a:rPr lang="es-CO" sz="1400" b="0" kern="1200">
                          <a:solidFill>
                            <a:schemeClr val="tx1"/>
                          </a:solidFill>
                          <a:effectLst/>
                          <a:latin typeface="+mj-lt"/>
                          <a:ea typeface="+mn-ea"/>
                          <a:cs typeface="+mn-cs"/>
                        </a:rPr>
                        <a:t>$ 6.712.891.456,25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b"/>
                      <a:r>
                        <a:rPr lang="es-CO" sz="1400" b="0" kern="1200">
                          <a:solidFill>
                            <a:schemeClr val="tx1"/>
                          </a:solidFill>
                          <a:effectLst/>
                          <a:latin typeface="+mj-lt"/>
                          <a:ea typeface="+mn-ea"/>
                          <a:cs typeface="+mn-cs"/>
                        </a:rPr>
                        <a:t>$ 6.756.619.090,75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101721"/>
                  </a:ext>
                </a:extLst>
              </a:tr>
            </a:tbl>
          </a:graphicData>
        </a:graphic>
      </p:graphicFrame>
      <p:graphicFrame>
        <p:nvGraphicFramePr>
          <p:cNvPr id="12" name="Tabla 11">
            <a:extLst>
              <a:ext uri="{FF2B5EF4-FFF2-40B4-BE49-F238E27FC236}">
                <a16:creationId xmlns:a16="http://schemas.microsoft.com/office/drawing/2014/main" id="{DE48AEAF-2FEE-E14E-7762-1121C95D0017}"/>
              </a:ext>
            </a:extLst>
          </p:cNvPr>
          <p:cNvGraphicFramePr>
            <a:graphicFrameLocks noGrp="1"/>
          </p:cNvGraphicFramePr>
          <p:nvPr/>
        </p:nvGraphicFramePr>
        <p:xfrm>
          <a:off x="4693956" y="4721280"/>
          <a:ext cx="6585836" cy="1341120"/>
        </p:xfrm>
        <a:graphic>
          <a:graphicData uri="http://schemas.openxmlformats.org/drawingml/2006/table">
            <a:tbl>
              <a:tblPr/>
              <a:tblGrid>
                <a:gridCol w="3655370">
                  <a:extLst>
                    <a:ext uri="{9D8B030D-6E8A-4147-A177-3AD203B41FA5}">
                      <a16:colId xmlns:a16="http://schemas.microsoft.com/office/drawing/2014/main" val="3733281300"/>
                    </a:ext>
                  </a:extLst>
                </a:gridCol>
                <a:gridCol w="2930466">
                  <a:extLst>
                    <a:ext uri="{9D8B030D-6E8A-4147-A177-3AD203B41FA5}">
                      <a16:colId xmlns:a16="http://schemas.microsoft.com/office/drawing/2014/main" val="933422183"/>
                    </a:ext>
                  </a:extLst>
                </a:gridCol>
              </a:tblGrid>
              <a:tr h="0">
                <a:tc>
                  <a:txBody>
                    <a:bodyPr/>
                    <a:lstStyle/>
                    <a:p>
                      <a:pPr algn="ctr" rtl="0" fontAlgn="base"/>
                      <a:r>
                        <a:rPr lang="es-CO" sz="1600" b="1" i="0">
                          <a:solidFill>
                            <a:schemeClr val="bg1"/>
                          </a:solidFill>
                          <a:effectLst/>
                          <a:latin typeface="+mj-lt"/>
                        </a:rPr>
                        <a:t>Valor del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15000"/>
                        </a:lnSpc>
                        <a:spcAft>
                          <a:spcPts val="1000"/>
                        </a:spcAft>
                      </a:pPr>
                      <a:r>
                        <a:rPr lang="es-CO" sz="1600" kern="1200">
                          <a:solidFill>
                            <a:schemeClr val="tx1"/>
                          </a:solidFill>
                          <a:effectLst/>
                          <a:latin typeface="+mj-lt"/>
                          <a:ea typeface="+mn-ea"/>
                          <a:cs typeface="+mn-cs"/>
                        </a:rPr>
                        <a:t>$ 13.469.510.547,00</a:t>
                      </a:r>
                      <a:endParaRPr lang="es-MX" sz="1600" kern="1200">
                        <a:solidFill>
                          <a:schemeClr val="tx1"/>
                        </a:solidFill>
                        <a:effectLst/>
                        <a:latin typeface="+mj-lt"/>
                        <a:ea typeface="+mn-ea"/>
                        <a:cs typeface="+mn-cs"/>
                      </a:endParaRP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28049098"/>
                  </a:ext>
                </a:extLst>
              </a:tr>
              <a:tr h="0">
                <a:tc>
                  <a:txBody>
                    <a:bodyPr/>
                    <a:lstStyle/>
                    <a:p>
                      <a:pPr algn="ctr" rtl="0" fontAlgn="base"/>
                      <a:r>
                        <a:rPr lang="es-CO" sz="1600" b="1" i="0">
                          <a:solidFill>
                            <a:schemeClr val="bg1"/>
                          </a:solidFill>
                          <a:effectLst/>
                          <a:latin typeface="+mj-lt"/>
                        </a:rPr>
                        <a:t>Valor pagado</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15000"/>
                        </a:lnSpc>
                        <a:spcAft>
                          <a:spcPts val="1000"/>
                        </a:spcAft>
                      </a:pPr>
                      <a:r>
                        <a:rPr lang="es-CO" sz="1600" kern="1200">
                          <a:solidFill>
                            <a:schemeClr val="tx1"/>
                          </a:solidFill>
                          <a:effectLst/>
                          <a:latin typeface="+mj-lt"/>
                          <a:ea typeface="+mn-ea"/>
                          <a:cs typeface="+mn-cs"/>
                        </a:rPr>
                        <a:t>$ 6.712.891.456,25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7733165"/>
                  </a:ext>
                </a:extLst>
              </a:tr>
              <a:tr h="0">
                <a:tc>
                  <a:txBody>
                    <a:bodyPr/>
                    <a:lstStyle/>
                    <a:p>
                      <a:pPr algn="ctr" rtl="0" fontAlgn="base"/>
                      <a:r>
                        <a:rPr lang="es-CO" sz="1600" b="1" i="0">
                          <a:solidFill>
                            <a:schemeClr val="bg1"/>
                          </a:solidFill>
                          <a:effectLst/>
                          <a:latin typeface="+mj-lt"/>
                        </a:rPr>
                        <a:t>Valor Pendiente por Pagar</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fontAlgn="b" latinLnBrk="0" hangingPunct="1">
                        <a:lnSpc>
                          <a:spcPct val="115000"/>
                        </a:lnSpc>
                        <a:spcAft>
                          <a:spcPts val="1000"/>
                        </a:spcAft>
                      </a:pPr>
                      <a:r>
                        <a:rPr lang="es-MX" sz="1600" kern="1200">
                          <a:solidFill>
                            <a:schemeClr val="tx1"/>
                          </a:solidFill>
                          <a:effectLst/>
                          <a:latin typeface="+mj-lt"/>
                          <a:ea typeface="+mn-ea"/>
                          <a:cs typeface="+mn-cs"/>
                        </a:rPr>
                        <a:t>$6.756.619.090,75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923362"/>
                  </a:ext>
                </a:extLst>
              </a:tr>
              <a:tr h="0">
                <a:tc>
                  <a:txBody>
                    <a:bodyPr/>
                    <a:lstStyle/>
                    <a:p>
                      <a:pPr algn="ctr" rtl="0" fontAlgn="base"/>
                      <a:r>
                        <a:rPr lang="es-CO" sz="1600" b="1" i="0">
                          <a:solidFill>
                            <a:schemeClr val="bg1"/>
                          </a:solidFill>
                          <a:effectLst/>
                          <a:latin typeface="+mj-lt"/>
                        </a:rPr>
                        <a:t>Número de usuarios Finales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600" b="1" i="0">
                          <a:solidFill>
                            <a:schemeClr val="tx1"/>
                          </a:solidFill>
                          <a:effectLst/>
                          <a:latin typeface="+mj-lt"/>
                        </a:rPr>
                        <a:t>702</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7037"/>
                  </a:ext>
                </a:extLst>
              </a:tr>
            </a:tbl>
          </a:graphicData>
        </a:graphic>
      </p:graphicFrame>
      <p:sp>
        <p:nvSpPr>
          <p:cNvPr id="13" name="CuadroTexto 12">
            <a:extLst>
              <a:ext uri="{FF2B5EF4-FFF2-40B4-BE49-F238E27FC236}">
                <a16:creationId xmlns:a16="http://schemas.microsoft.com/office/drawing/2014/main" id="{B976C303-1862-8045-27C2-C2623013B461}"/>
              </a:ext>
            </a:extLst>
          </p:cNvPr>
          <p:cNvSpPr txBox="1"/>
          <p:nvPr/>
        </p:nvSpPr>
        <p:spPr>
          <a:xfrm>
            <a:off x="4811088" y="3943307"/>
            <a:ext cx="6799276" cy="615553"/>
          </a:xfrm>
          <a:prstGeom prst="rect">
            <a:avLst/>
          </a:prstGeom>
          <a:noFill/>
        </p:spPr>
        <p:txBody>
          <a:bodyPr wrap="square" rtlCol="0">
            <a:spAutoFit/>
          </a:bodyPr>
          <a:lstStyle/>
          <a:p>
            <a:pPr algn="ctr"/>
            <a:r>
              <a:rPr lang="es-MX" sz="1100">
                <a:latin typeface="Montserrat" panose="00000500000000000000" pitchFamily="2" charset="0"/>
              </a:rPr>
              <a:t>*Se presentó vigencia 2021 expirada por un valor de </a:t>
            </a:r>
            <a:r>
              <a:rPr lang="es-CO" sz="1100" kern="1200">
                <a:effectLst/>
                <a:latin typeface="+mn-lt"/>
                <a:ea typeface="+mn-ea"/>
                <a:cs typeface="+mn-cs"/>
              </a:rPr>
              <a:t>$ 892.774.522,75</a:t>
            </a:r>
            <a:endParaRPr lang="es-MX" sz="1100" i="0" kern="1200">
              <a:effectLst/>
              <a:latin typeface="Montserrat" panose="00000500000000000000" pitchFamily="2" charset="0"/>
              <a:ea typeface="+mn-ea"/>
              <a:cs typeface="+mn-cs"/>
            </a:endParaRPr>
          </a:p>
          <a:p>
            <a:pPr algn="ctr"/>
            <a:r>
              <a:rPr lang="es-MX" sz="1100" i="0" kern="1200">
                <a:effectLst/>
                <a:latin typeface="Montserrat" panose="00000500000000000000" pitchFamily="2" charset="0"/>
                <a:ea typeface="+mn-ea"/>
                <a:cs typeface="+mn-cs"/>
              </a:rPr>
              <a:t>correspondiente al cuarto pago 60% de  avance de la etapa de instalación</a:t>
            </a:r>
            <a:r>
              <a:rPr lang="es-MX" sz="1100" i="0" kern="1200">
                <a:solidFill>
                  <a:srgbClr val="FF0000"/>
                </a:solidFill>
                <a:effectLst/>
                <a:latin typeface="Montserrat" panose="00000500000000000000" pitchFamily="2" charset="0"/>
                <a:ea typeface="+mn-ea"/>
                <a:cs typeface="+mn-cs"/>
              </a:rPr>
              <a:t>.</a:t>
            </a:r>
            <a:endParaRPr lang="es-MX" sz="1100">
              <a:solidFill>
                <a:srgbClr val="FF0000"/>
              </a:solidFill>
              <a:latin typeface="Montserrat" panose="00000500000000000000" pitchFamily="2" charset="0"/>
            </a:endParaRPr>
          </a:p>
          <a:p>
            <a:endParaRPr lang="es-MX" sz="1200"/>
          </a:p>
        </p:txBody>
      </p:sp>
    </p:spTree>
    <p:extLst>
      <p:ext uri="{BB962C8B-B14F-4D97-AF65-F5344CB8AC3E}">
        <p14:creationId xmlns:p14="http://schemas.microsoft.com/office/powerpoint/2010/main" val="30361590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0"/>
            <a:ext cx="10515600" cy="839552"/>
          </a:xfrm>
        </p:spPr>
        <p:txBody>
          <a:bodyPr>
            <a:noAutofit/>
          </a:bodyPr>
          <a:lstStyle/>
          <a:p>
            <a:pPr algn="ctr"/>
            <a:r>
              <a:rPr lang="es-MX" sz="2800" b="1" i="0">
                <a:solidFill>
                  <a:srgbClr val="203864"/>
                </a:solidFill>
                <a:cs typeface="Arial" panose="020B0604020202020204" pitchFamily="34" charset="0"/>
              </a:rPr>
              <a:t>Hitos de Pago Contrato FAZNI-GGC-616-20</a:t>
            </a:r>
          </a:p>
        </p:txBody>
      </p:sp>
      <p:sp>
        <p:nvSpPr>
          <p:cNvPr id="19" name="Marcador de número de diapositiva 1">
            <a:extLst>
              <a:ext uri="{FF2B5EF4-FFF2-40B4-BE49-F238E27FC236}">
                <a16:creationId xmlns:a16="http://schemas.microsoft.com/office/drawing/2014/main" id="{B7194487-4179-F8C3-DD1D-3885FD88EB1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latin typeface="+mj-lt"/>
              </a:rPr>
              <a:t>51</a:t>
            </a:fld>
            <a:endParaRPr lang="es-CO">
              <a:latin typeface="+mj-lt"/>
            </a:endParaRPr>
          </a:p>
        </p:txBody>
      </p:sp>
      <p:graphicFrame>
        <p:nvGraphicFramePr>
          <p:cNvPr id="2" name="Tabla 2">
            <a:extLst>
              <a:ext uri="{FF2B5EF4-FFF2-40B4-BE49-F238E27FC236}">
                <a16:creationId xmlns:a16="http://schemas.microsoft.com/office/drawing/2014/main" id="{00AC8282-052C-3ED0-E5F7-2852A5200637}"/>
              </a:ext>
            </a:extLst>
          </p:cNvPr>
          <p:cNvGraphicFramePr>
            <a:graphicFrameLocks noGrp="1"/>
          </p:cNvGraphicFramePr>
          <p:nvPr/>
        </p:nvGraphicFramePr>
        <p:xfrm>
          <a:off x="415758" y="982035"/>
          <a:ext cx="11360484" cy="4704080"/>
        </p:xfrm>
        <a:graphic>
          <a:graphicData uri="http://schemas.openxmlformats.org/drawingml/2006/table">
            <a:tbl>
              <a:tblPr firstRow="1" firstCol="1" bandRow="1">
                <a:tableStyleId>{21E4AEA4-8DFA-4A89-87EB-49C32662AFE0}</a:tableStyleId>
              </a:tblPr>
              <a:tblGrid>
                <a:gridCol w="5983706">
                  <a:extLst>
                    <a:ext uri="{9D8B030D-6E8A-4147-A177-3AD203B41FA5}">
                      <a16:colId xmlns:a16="http://schemas.microsoft.com/office/drawing/2014/main" val="1268187675"/>
                    </a:ext>
                  </a:extLst>
                </a:gridCol>
                <a:gridCol w="1299410">
                  <a:extLst>
                    <a:ext uri="{9D8B030D-6E8A-4147-A177-3AD203B41FA5}">
                      <a16:colId xmlns:a16="http://schemas.microsoft.com/office/drawing/2014/main" val="134806208"/>
                    </a:ext>
                  </a:extLst>
                </a:gridCol>
                <a:gridCol w="1941095">
                  <a:extLst>
                    <a:ext uri="{9D8B030D-6E8A-4147-A177-3AD203B41FA5}">
                      <a16:colId xmlns:a16="http://schemas.microsoft.com/office/drawing/2014/main" val="2783754541"/>
                    </a:ext>
                  </a:extLst>
                </a:gridCol>
                <a:gridCol w="2136273">
                  <a:extLst>
                    <a:ext uri="{9D8B030D-6E8A-4147-A177-3AD203B41FA5}">
                      <a16:colId xmlns:a16="http://schemas.microsoft.com/office/drawing/2014/main" val="1638781411"/>
                    </a:ext>
                  </a:extLst>
                </a:gridCol>
              </a:tblGrid>
              <a:tr h="370840">
                <a:tc>
                  <a:txBody>
                    <a:bodyPr/>
                    <a:lstStyle/>
                    <a:p>
                      <a:r>
                        <a:rPr lang="es-ES"/>
                        <a:t>DESEMBOLSO</a:t>
                      </a:r>
                      <a:endParaRPr lang="es-CO"/>
                    </a:p>
                  </a:txBody>
                  <a:tcPr/>
                </a:tc>
                <a:tc>
                  <a:txBody>
                    <a:bodyPr/>
                    <a:lstStyle/>
                    <a:p>
                      <a:r>
                        <a:rPr lang="es-ES"/>
                        <a:t>VIGENCIA</a:t>
                      </a:r>
                      <a:endParaRPr lang="es-CO"/>
                    </a:p>
                  </a:txBody>
                  <a:tcPr/>
                </a:tc>
                <a:tc>
                  <a:txBody>
                    <a:bodyPr/>
                    <a:lstStyle/>
                    <a:p>
                      <a:r>
                        <a:rPr lang="es-ES"/>
                        <a:t>VALOR</a:t>
                      </a:r>
                      <a:endParaRPr lang="es-CO"/>
                    </a:p>
                  </a:txBody>
                  <a:tcPr/>
                </a:tc>
                <a:tc>
                  <a:txBody>
                    <a:bodyPr/>
                    <a:lstStyle/>
                    <a:p>
                      <a:r>
                        <a:rPr lang="es-ES"/>
                        <a:t>ESTADO</a:t>
                      </a:r>
                      <a:endParaRPr lang="es-CO"/>
                    </a:p>
                  </a:txBody>
                  <a:tcPr/>
                </a:tc>
                <a:extLst>
                  <a:ext uri="{0D108BD9-81ED-4DB2-BD59-A6C34878D82A}">
                    <a16:rowId xmlns:a16="http://schemas.microsoft.com/office/drawing/2014/main" val="1928487019"/>
                  </a:ext>
                </a:extLst>
              </a:tr>
              <a:tr h="370840">
                <a:tc>
                  <a:txBody>
                    <a:bodyPr/>
                    <a:lstStyle/>
                    <a:p>
                      <a:pPr marL="0" algn="l" defTabSz="914400" rtl="0" eaLnBrk="1" latinLnBrk="0" hangingPunct="1"/>
                      <a:r>
                        <a:rPr lang="es-ES" sz="1600" b="1" kern="1200">
                          <a:solidFill>
                            <a:schemeClr val="lt1"/>
                          </a:solidFill>
                          <a:latin typeface="+mn-lt"/>
                          <a:ea typeface="+mn-ea"/>
                          <a:cs typeface="+mn-cs"/>
                        </a:rPr>
                        <a:t>Anticipo</a:t>
                      </a:r>
                    </a:p>
                  </a:txBody>
                  <a:tcPr anchor="ctr"/>
                </a:tc>
                <a:tc>
                  <a:txBody>
                    <a:bodyPr/>
                    <a:lstStyle/>
                    <a:p>
                      <a:pPr algn="ctr"/>
                      <a:r>
                        <a:rPr lang="es-ES" sz="1600">
                          <a:solidFill>
                            <a:srgbClr val="002060"/>
                          </a:solidFill>
                        </a:rPr>
                        <a:t>2020</a:t>
                      </a:r>
                      <a:endParaRPr lang="es-CO" sz="1600">
                        <a:solidFill>
                          <a:srgbClr val="002060"/>
                        </a:solidFill>
                      </a:endParaRPr>
                    </a:p>
                  </a:txBody>
                  <a:tcPr anchor="ctr"/>
                </a:tc>
                <a:tc>
                  <a:txBody>
                    <a:bodyPr/>
                    <a:lstStyle/>
                    <a:p>
                      <a:pPr algn="ctr"/>
                      <a:r>
                        <a:rPr lang="es-CO" sz="1600">
                          <a:solidFill>
                            <a:srgbClr val="002060"/>
                          </a:solidFill>
                        </a:rPr>
                        <a:t>$4.034.567.888,00</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759905516"/>
                  </a:ext>
                </a:extLst>
              </a:tr>
              <a:tr h="370840">
                <a:tc>
                  <a:txBody>
                    <a:bodyPr/>
                    <a:lstStyle/>
                    <a:p>
                      <a:pPr marL="0" algn="l" defTabSz="914400" rtl="0" eaLnBrk="1" latinLnBrk="0" hangingPunct="1"/>
                      <a:r>
                        <a:rPr lang="es-ES" sz="1600" b="1" kern="1200">
                          <a:solidFill>
                            <a:schemeClr val="lt1"/>
                          </a:solidFill>
                          <a:latin typeface="+mn-lt"/>
                          <a:ea typeface="+mn-ea"/>
                          <a:cs typeface="+mn-cs"/>
                        </a:rPr>
                        <a:t>Primer pago cuando el contratista presente la orden compra de los equipos, con una certificación de la Interventoría.</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algn="ctr"/>
                      <a:r>
                        <a:rPr lang="es-CO" sz="1600">
                          <a:solidFill>
                            <a:srgbClr val="002060"/>
                          </a:solidFill>
                        </a:rPr>
                        <a:t>$892.774.522,75</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309844956"/>
                  </a:ext>
                </a:extLst>
              </a:tr>
              <a:tr h="370840">
                <a:tc>
                  <a:txBody>
                    <a:bodyPr/>
                    <a:lstStyle/>
                    <a:p>
                      <a:pPr marL="0" algn="l" defTabSz="914400" rtl="0" eaLnBrk="1" latinLnBrk="0" hangingPunct="1"/>
                      <a:r>
                        <a:rPr lang="es-CO" sz="1600" b="1" kern="1200">
                          <a:solidFill>
                            <a:schemeClr val="lt1"/>
                          </a:solidFill>
                          <a:latin typeface="+mn-lt"/>
                          <a:ea typeface="+mn-ea"/>
                          <a:cs typeface="+mn-cs"/>
                        </a:rPr>
                        <a:t>Segundo pago </a:t>
                      </a:r>
                      <a:r>
                        <a:rPr lang="es-ES" sz="1600" b="1" kern="1200">
                          <a:solidFill>
                            <a:schemeClr val="lt1"/>
                          </a:solidFill>
                          <a:latin typeface="+mn-lt"/>
                          <a:ea typeface="+mn-ea"/>
                          <a:cs typeface="+mn-cs"/>
                        </a:rPr>
                        <a:t>cuando el contratista presente el Acta de Avance de Instalación mínimo del 20% de las instalaciones</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$892.774.522,75</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084720904"/>
                  </a:ext>
                </a:extLst>
              </a:tr>
              <a:tr h="370840">
                <a:tc>
                  <a:txBody>
                    <a:bodyPr/>
                    <a:lstStyle/>
                    <a:p>
                      <a:pPr algn="l"/>
                      <a:r>
                        <a:rPr lang="es-CO" sz="1600"/>
                        <a:t>Tercer pago </a:t>
                      </a:r>
                      <a:r>
                        <a:rPr lang="es-ES" sz="1600"/>
                        <a:t>cuando el contratista </a:t>
                      </a:r>
                      <a:r>
                        <a:rPr lang="es-ES" sz="1600" b="1" kern="1200">
                          <a:solidFill>
                            <a:schemeClr val="lt1"/>
                          </a:solidFill>
                          <a:latin typeface="+mn-lt"/>
                          <a:ea typeface="+mn-ea"/>
                          <a:cs typeface="+mn-cs"/>
                        </a:rPr>
                        <a:t>presente el Acta de Avance de Instalación mínimo del 40% de las instalaciones</a:t>
                      </a:r>
                      <a:endParaRPr lang="es-CO" sz="1600"/>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$892.774.522,75</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2009990518"/>
                  </a:ext>
                </a:extLst>
              </a:tr>
              <a:tr h="370840">
                <a:tc>
                  <a:txBody>
                    <a:bodyPr/>
                    <a:lstStyle/>
                    <a:p>
                      <a:pPr algn="l"/>
                      <a:r>
                        <a:rPr lang="es-CO" sz="1600" b="1"/>
                        <a:t>Cuarto pago </a:t>
                      </a:r>
                      <a:r>
                        <a:rPr lang="es-ES" sz="1600" b="1"/>
                        <a:t>cuando el contratista </a:t>
                      </a:r>
                      <a:r>
                        <a:rPr lang="es-ES" sz="1600" b="1" kern="1200">
                          <a:solidFill>
                            <a:schemeClr val="lt1"/>
                          </a:solidFill>
                          <a:latin typeface="+mn-lt"/>
                          <a:ea typeface="+mn-ea"/>
                          <a:cs typeface="+mn-cs"/>
                        </a:rPr>
                        <a:t>presente el Acta de Avance de Instalación mínimo del 60%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a:solidFill>
                            <a:srgbClr val="002060"/>
                          </a:solidFill>
                        </a:rPr>
                        <a:t>$892.774.522,75</a:t>
                      </a: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468779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a:t>Quinto pago </a:t>
                      </a:r>
                      <a:r>
                        <a:rPr lang="es-ES" sz="1600"/>
                        <a:t>cuando el contratista </a:t>
                      </a:r>
                      <a:r>
                        <a:rPr lang="es-ES" sz="1600" b="1" kern="1200">
                          <a:solidFill>
                            <a:schemeClr val="lt1"/>
                          </a:solidFill>
                          <a:latin typeface="+mn-lt"/>
                          <a:ea typeface="+mn-ea"/>
                          <a:cs typeface="+mn-cs"/>
                        </a:rPr>
                        <a:t>presente el Acta de Avance de Instalación mínimo del 85%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$2.931.922.284,00</a:t>
                      </a: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176679443"/>
                  </a:ext>
                </a:extLst>
              </a:tr>
              <a:tr h="370840">
                <a:tc>
                  <a:txBody>
                    <a:bodyPr/>
                    <a:lstStyle/>
                    <a:p>
                      <a:pPr algn="l"/>
                      <a:r>
                        <a:rPr lang="es-CO" sz="1600"/>
                        <a:t>Sexto pago </a:t>
                      </a:r>
                      <a:r>
                        <a:rPr lang="es-ES" sz="1600"/>
                        <a:t>cuando el contratista </a:t>
                      </a:r>
                      <a:r>
                        <a:rPr lang="es-ES" sz="1600" b="1" kern="1200">
                          <a:solidFill>
                            <a:schemeClr val="lt1"/>
                          </a:solidFill>
                          <a:latin typeface="+mn-lt"/>
                          <a:ea typeface="+mn-ea"/>
                          <a:cs typeface="+mn-cs"/>
                        </a:rPr>
                        <a:t>presente el Acta de Avance de Instalación mínimo del 100%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$2.931.922.284,00</a:t>
                      </a: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5744922"/>
                  </a:ext>
                </a:extLst>
              </a:tr>
            </a:tbl>
          </a:graphicData>
        </a:graphic>
      </p:graphicFrame>
    </p:spTree>
    <p:extLst>
      <p:ext uri="{BB962C8B-B14F-4D97-AF65-F5344CB8AC3E}">
        <p14:creationId xmlns:p14="http://schemas.microsoft.com/office/powerpoint/2010/main" val="252376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Justificación Vigencias Expiradas </a:t>
            </a:r>
            <a:r>
              <a:rPr lang="es-MX" sz="4000" b="1" i="0">
                <a:solidFill>
                  <a:srgbClr val="203864"/>
                </a:solidFill>
                <a:cs typeface="Arial" panose="020B0604020202020204" pitchFamily="34" charset="0"/>
              </a:rPr>
              <a:t>Contrato FAZNI GGC 616 de 2020</a:t>
            </a:r>
          </a:p>
        </p:txBody>
      </p:sp>
      <p:sp>
        <p:nvSpPr>
          <p:cNvPr id="3" name="CuadroTexto 2">
            <a:extLst>
              <a:ext uri="{FF2B5EF4-FFF2-40B4-BE49-F238E27FC236}">
                <a16:creationId xmlns:a16="http://schemas.microsoft.com/office/drawing/2014/main" id="{F945C51F-A9C3-15E8-6587-DA4F04C789CC}"/>
              </a:ext>
            </a:extLst>
          </p:cNvPr>
          <p:cNvSpPr txBox="1"/>
          <p:nvPr/>
        </p:nvSpPr>
        <p:spPr>
          <a:xfrm>
            <a:off x="513347" y="3085236"/>
            <a:ext cx="11165305"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b="0" i="0">
                <a:solidFill>
                  <a:srgbClr val="000000"/>
                </a:solidFill>
                <a:effectLst/>
                <a:latin typeface="+mj-lt"/>
              </a:rPr>
              <a:t>El cuarto pago cuyo hito es contra el 60% de ejecución de obra por un valor de $ 892.774.522,75. no se pudo realizar ya que </a:t>
            </a:r>
            <a:r>
              <a:rPr lang="es-ES" b="0" i="0" err="1">
                <a:solidFill>
                  <a:srgbClr val="000000"/>
                </a:solidFill>
                <a:effectLst/>
                <a:latin typeface="+mj-lt"/>
              </a:rPr>
              <a:t>Energuaviare</a:t>
            </a:r>
            <a:r>
              <a:rPr lang="es-ES" b="0" i="0">
                <a:solidFill>
                  <a:srgbClr val="000000"/>
                </a:solidFill>
                <a:effectLst/>
                <a:latin typeface="+mj-lt"/>
              </a:rPr>
              <a:t> tuvo problemas en la fabricación de las baterías. También se presentaron situaciones de orden público en algunas zonas de trabajo.</a:t>
            </a:r>
            <a:endParaRPr lang="es-CO">
              <a:latin typeface="+mj-lt"/>
            </a:endParaRPr>
          </a:p>
        </p:txBody>
      </p:sp>
    </p:spTree>
    <p:extLst>
      <p:ext uri="{BB962C8B-B14F-4D97-AF65-F5344CB8AC3E}">
        <p14:creationId xmlns:p14="http://schemas.microsoft.com/office/powerpoint/2010/main" val="1548978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616 de 2020</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240632" y="1237567"/>
            <a:ext cx="11582400" cy="5350755"/>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MX" sz="1400">
                <a:latin typeface="+mj-lt"/>
              </a:rPr>
              <a:t>La Dirección de Energía presenta solicitud al Comité CAFAZNI la aprobación de OCHOCIENTOS NOVENTA Y DOS MILLONES SETECIENTOS SETENTA Y CUATRO MIL QUINIENTOS VEINTIDOS PESOS CON SETENTA Y CINCO CENTAVOS ($</a:t>
            </a:r>
            <a:r>
              <a:rPr lang="es-CO" sz="1400">
                <a:latin typeface="+mj-lt"/>
              </a:rPr>
              <a:t>892.774.522,75) </a:t>
            </a:r>
            <a:r>
              <a:rPr lang="es-MX" sz="1400">
                <a:latin typeface="+mj-lt"/>
              </a:rPr>
              <a:t>para ser desembolsada a </a:t>
            </a:r>
            <a:r>
              <a:rPr lang="es-MX" sz="1400" err="1">
                <a:latin typeface="+mj-lt"/>
              </a:rPr>
              <a:t>Energuaviare</a:t>
            </a:r>
            <a:r>
              <a:rPr lang="es-MX" sz="1400">
                <a:latin typeface="+mj-lt"/>
              </a:rPr>
              <a:t>.</a:t>
            </a:r>
          </a:p>
          <a:p>
            <a:pPr marL="0" lvl="0" indent="0" algn="just">
              <a:buNone/>
              <a:defRPr/>
            </a:pPr>
            <a:r>
              <a:rPr lang="es-MX" sz="1400">
                <a:latin typeface="+mj-lt"/>
              </a:rPr>
              <a:t>Teniendo en cuenta lo anterior, y una vez verificados las condiciones de pago contenidas en la clausula cuarta – Pagos a el contratista del contrato FAZNI GGC 616 de 2020, los hitos de pago que se vieron afectados son: </a:t>
            </a:r>
          </a:p>
          <a:p>
            <a:pPr marL="0" indent="0" algn="just">
              <a:buNone/>
              <a:defRPr/>
            </a:pPr>
            <a:r>
              <a:rPr lang="es-CO" sz="1400" err="1">
                <a:latin typeface="+mj-lt"/>
              </a:rPr>
              <a:t>iv</a:t>
            </a:r>
            <a:r>
              <a:rPr lang="es-CO" sz="1400">
                <a:latin typeface="+mj-lt"/>
              </a:rPr>
              <a:t>) </a:t>
            </a:r>
            <a:r>
              <a:rPr lang="es-ES" sz="1400">
                <a:latin typeface="+mj-lt"/>
              </a:rPr>
              <a:t>Cuarto pago, correspondiente a la suma de OCHOCIENTOS NOVENTA Y DOS MILLONES SETECIENTOS SETENTA Y CUATRO MIL QUINIENTOS VENTI DOS PESOS CON SETENTA Y CINCO CENTAVOS ($892.774.522,75), del valor aprobado para la vigencia 2021 para este contrato, cuando EL CONTRATISTA presente a EL MINISTERIO el Acta de Avance de Instalación mínimo del 60% de las Instalaciones  recibidas por la interventoría y entregadas y recibidas por los usuarios objeto del presente Contrato y el informe del Interventor que certifique dicho avance.</a:t>
            </a:r>
          </a:p>
          <a:p>
            <a:pPr marL="0" lvl="0" indent="0" algn="just">
              <a:buNone/>
              <a:defRPr/>
            </a:pPr>
            <a:r>
              <a:rPr lang="es-MX" sz="1400">
                <a:latin typeface="+mj-lt"/>
              </a:rPr>
              <a:t>Adicionalmente teniendo en cuenta el reporte de </a:t>
            </a:r>
            <a:r>
              <a:rPr lang="es-CO" sz="1400" b="1">
                <a:latin typeface="+mj-lt"/>
              </a:rPr>
              <a:t>ENERGUAVIARE S.A. E.S.P y la interventoría </a:t>
            </a:r>
            <a:r>
              <a:rPr lang="es-CO" sz="1400">
                <a:latin typeface="+mj-lt"/>
              </a:rPr>
              <a:t>. sobre el </a:t>
            </a:r>
            <a:r>
              <a:rPr lang="es-MX" sz="1400">
                <a:latin typeface="+mj-lt"/>
              </a:rPr>
              <a:t> avance del contrato FAZNI GGC 616 de 2020 es del 100% de las instalaciones de obra construidas, por lo anterior se recomienda iniciar el debido trámite de restitución de vigencia expirada para efectuar el pago del saldo pendiente.</a:t>
            </a:r>
          </a:p>
          <a:p>
            <a:pPr marL="0" lvl="0" indent="0" algn="just">
              <a:buNone/>
              <a:defRPr/>
            </a:pPr>
            <a:endParaRPr lang="es-MX" sz="1400">
              <a:latin typeface="+mj-lt"/>
            </a:endParaRPr>
          </a:p>
          <a:p>
            <a:pPr marL="0" lvl="0" indent="0" algn="just">
              <a:buNone/>
              <a:defRPr/>
            </a:pPr>
            <a:r>
              <a:rPr lang="es-MX" sz="1400" b="1">
                <a:latin typeface="+mj-lt"/>
              </a:rPr>
              <a:t>ANEXOS </a:t>
            </a:r>
          </a:p>
          <a:p>
            <a:pPr marL="0" lvl="0" indent="0" algn="just">
              <a:buNone/>
              <a:defRPr/>
            </a:pPr>
            <a:r>
              <a:rPr lang="es-MX" sz="1400">
                <a:latin typeface="+mj-lt"/>
              </a:rPr>
              <a:t>Anexo 1. 1-2022-046580 Aval a solicitud de modificación contractual FAZNI GGC 616-20</a:t>
            </a:r>
          </a:p>
          <a:p>
            <a:pPr marL="0" lvl="0" indent="0" algn="just">
              <a:buNone/>
              <a:defRPr/>
            </a:pPr>
            <a:r>
              <a:rPr lang="es-MX" sz="1400">
                <a:latin typeface="+mj-lt"/>
              </a:rPr>
              <a:t>Anexo 2.CIC-MME-GGC 616-2020-L5-032 Aval a solicitud de modificación contractual</a:t>
            </a:r>
          </a:p>
          <a:p>
            <a:pPr marL="0" lvl="0" indent="0" algn="just">
              <a:buNone/>
              <a:defRPr/>
            </a:pPr>
            <a:r>
              <a:rPr lang="es-ES" sz="1400">
                <a:latin typeface="+mj-lt"/>
              </a:rPr>
              <a:t>Anexo 3. 1-2022-046092 Solicitud </a:t>
            </a:r>
            <a:r>
              <a:rPr lang="es-ES" sz="1400" err="1">
                <a:latin typeface="+mj-lt"/>
              </a:rPr>
              <a:t>Energuaviare</a:t>
            </a:r>
            <a:r>
              <a:rPr lang="es-ES" sz="1400">
                <a:latin typeface="+mj-lt"/>
              </a:rPr>
              <a:t> Modificación encargo fiduciario.</a:t>
            </a:r>
          </a:p>
          <a:p>
            <a:pPr marL="0" lvl="0" indent="0" algn="just">
              <a:buNone/>
              <a:defRPr/>
            </a:pPr>
            <a:r>
              <a:rPr lang="es-MX" sz="1400">
                <a:latin typeface="+mj-lt"/>
              </a:rPr>
              <a:t>Anexo 4. GGC630-2020 Acta de Recibo Infraestructura - GGC 616-2020 v0 firmada.</a:t>
            </a:r>
            <a:endParaRPr lang="es-ES" sz="1600">
              <a:latin typeface="+mj-lt"/>
            </a:endParaRPr>
          </a:p>
          <a:p>
            <a:pPr marL="0" lvl="0" indent="0" algn="just">
              <a:buNone/>
              <a:defRPr/>
            </a:pPr>
            <a:endParaRPr lang="es-ES" sz="1600">
              <a:latin typeface="+mj-lt"/>
            </a:endParaRPr>
          </a:p>
        </p:txBody>
      </p:sp>
    </p:spTree>
    <p:extLst>
      <p:ext uri="{BB962C8B-B14F-4D97-AF65-F5344CB8AC3E}">
        <p14:creationId xmlns:p14="http://schemas.microsoft.com/office/powerpoint/2010/main" val="1274361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25277" y="526890"/>
            <a:ext cx="9095874" cy="839552"/>
          </a:xfrm>
        </p:spPr>
        <p:txBody>
          <a:bodyPr>
            <a:noAutofit/>
          </a:bodyPr>
          <a:lstStyle/>
          <a:p>
            <a:pPr algn="ctr"/>
            <a:r>
              <a:rPr lang="es-MX" sz="4000" b="1" i="0">
                <a:solidFill>
                  <a:srgbClr val="203864"/>
                </a:solidFill>
                <a:cs typeface="Arial" panose="020B0604020202020204" pitchFamily="34" charset="0"/>
              </a:rPr>
              <a:t>CONTRATO </a:t>
            </a:r>
            <a:r>
              <a:rPr lang="es-MX" sz="4000" b="1">
                <a:solidFill>
                  <a:srgbClr val="203864"/>
                </a:solidFill>
                <a:cs typeface="Arial" panose="020B0604020202020204" pitchFamily="34" charset="0"/>
              </a:rPr>
              <a:t>FAZNI-GGC-597 – IPSE-098 DE 2017</a:t>
            </a:r>
            <a:endParaRPr lang="es-CO" sz="4000"/>
          </a:p>
        </p:txBody>
      </p:sp>
      <p:sp>
        <p:nvSpPr>
          <p:cNvPr id="8" name="AutoShape 2">
            <a:extLst>
              <a:ext uri="{FF2B5EF4-FFF2-40B4-BE49-F238E27FC236}">
                <a16:creationId xmlns:a16="http://schemas.microsoft.com/office/drawing/2014/main" id="{F652851C-E936-E23A-9D21-89B7319B67DA}"/>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2" name="Título 1">
            <a:extLst>
              <a:ext uri="{FF2B5EF4-FFF2-40B4-BE49-F238E27FC236}">
                <a16:creationId xmlns:a16="http://schemas.microsoft.com/office/drawing/2014/main" id="{EF8B1205-F62F-608D-A244-1C30F91DF242}"/>
              </a:ext>
            </a:extLst>
          </p:cNvPr>
          <p:cNvSpPr txBox="1">
            <a:spLocks/>
          </p:cNvSpPr>
          <p:nvPr/>
        </p:nvSpPr>
        <p:spPr>
          <a:xfrm>
            <a:off x="3098651" y="4219308"/>
            <a:ext cx="8488615" cy="249919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Subtítulo 2">
            <a:extLst>
              <a:ext uri="{FF2B5EF4-FFF2-40B4-BE49-F238E27FC236}">
                <a16:creationId xmlns:a16="http://schemas.microsoft.com/office/drawing/2014/main" id="{E20AA28B-F3BD-594A-A9F4-59BB0AA15227}"/>
              </a:ext>
            </a:extLst>
          </p:cNvPr>
          <p:cNvSpPr txBox="1">
            <a:spLocks/>
          </p:cNvSpPr>
          <p:nvPr/>
        </p:nvSpPr>
        <p:spPr>
          <a:xfrm>
            <a:off x="2117449" y="1386448"/>
            <a:ext cx="9690709" cy="946931"/>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1600"/>
              </a:spcBef>
              <a:buNone/>
              <a:defRPr/>
            </a:pPr>
            <a:endParaRPr lang="es-MX" sz="1800">
              <a:latin typeface="Montserrat"/>
            </a:endParaRPr>
          </a:p>
        </p:txBody>
      </p:sp>
      <p:sp>
        <p:nvSpPr>
          <p:cNvPr id="14" name="Subtítulo 2">
            <a:extLst>
              <a:ext uri="{FF2B5EF4-FFF2-40B4-BE49-F238E27FC236}">
                <a16:creationId xmlns:a16="http://schemas.microsoft.com/office/drawing/2014/main" id="{D32D9D24-D785-68AB-3E51-594D5B7A1C37}"/>
              </a:ext>
            </a:extLst>
          </p:cNvPr>
          <p:cNvSpPr txBox="1">
            <a:spLocks/>
          </p:cNvSpPr>
          <p:nvPr/>
        </p:nvSpPr>
        <p:spPr>
          <a:xfrm>
            <a:off x="3067304" y="4212327"/>
            <a:ext cx="8242953" cy="25085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MX" sz="1800">
                <a:solidFill>
                  <a:prstClr val="black"/>
                </a:solidFill>
                <a:latin typeface="+mj-lt"/>
                <a:ea typeface="Calibri" panose="020F0502020204030204" pitchFamily="34" charset="0"/>
                <a:cs typeface="Arial" panose="020B0604020202020204" pitchFamily="34" charset="0"/>
              </a:rPr>
              <a:t>Ampliar la cobertura y procurar la satisfacción de la demanda de energía eléctrica en las Zonas No Interconectadas- ZNI, mediante la ejecución del proyecto “ IMPLEMENTACIÓN DE UN SISTEMA DE GENERACIÓN DE ENERGÍA RENOVABLE FOTOVOLTAICA A NIVEL RESIDENCIAL PARA MEJO0RAR LAS CONDICIONES DE VIDA DE FAMILIAS UBICADAS EN LAS VEREDAS: SANTA ROSA, ROJERO Y LA JAGUA UBICADAS EN EL CORREGIMIENTO DE JUAN JOSÉ, PERTENECIENTES AL ÁREA RURAL DEL MUNICIPIO DE PUERTO LIBERTADOR, CÓRDOBA” del Fondo de Apoyo Financiero para la Energización de Zonas No Interconectadas- FAZNI</a:t>
            </a:r>
          </a:p>
          <a:p>
            <a:pPr marL="0" indent="0" algn="just">
              <a:spcBef>
                <a:spcPts val="1600"/>
              </a:spcBef>
              <a:buNone/>
              <a:defRPr/>
            </a:pPr>
            <a:endParaRPr lang="es-MX" sz="1800">
              <a:latin typeface="Montserrat"/>
              <a:ea typeface="Calibri" panose="020F0502020204030204" pitchFamily="34" charset="0"/>
              <a:cs typeface="Arial" panose="020B0604020202020204" pitchFamily="34" charset="0"/>
            </a:endParaRPr>
          </a:p>
        </p:txBody>
      </p:sp>
      <p:sp>
        <p:nvSpPr>
          <p:cNvPr id="15" name="Flecha: a la derecha 27">
            <a:extLst>
              <a:ext uri="{FF2B5EF4-FFF2-40B4-BE49-F238E27FC236}">
                <a16:creationId xmlns:a16="http://schemas.microsoft.com/office/drawing/2014/main" id="{48B0A6C7-AB38-A79F-0933-68F89CD017F1}"/>
              </a:ext>
            </a:extLst>
          </p:cNvPr>
          <p:cNvSpPr/>
          <p:nvPr/>
        </p:nvSpPr>
        <p:spPr>
          <a:xfrm>
            <a:off x="318724" y="4047316"/>
            <a:ext cx="2684771" cy="2669007"/>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ubtítulo 2">
            <a:extLst>
              <a:ext uri="{FF2B5EF4-FFF2-40B4-BE49-F238E27FC236}">
                <a16:creationId xmlns:a16="http://schemas.microsoft.com/office/drawing/2014/main" id="{D97E8370-6398-8998-D287-1982712BB240}"/>
              </a:ext>
            </a:extLst>
          </p:cNvPr>
          <p:cNvSpPr txBox="1">
            <a:spLocks/>
          </p:cNvSpPr>
          <p:nvPr/>
        </p:nvSpPr>
        <p:spPr>
          <a:xfrm>
            <a:off x="388981" y="4812578"/>
            <a:ext cx="2297792" cy="129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solidFill>
                  <a:srgbClr val="4472C4">
                    <a:lumMod val="50000"/>
                  </a:srgbClr>
                </a:solidFill>
                <a:effectLst/>
                <a:uLnTx/>
                <a:uFillTx/>
                <a:latin typeface="+mj-lt"/>
              </a:rPr>
              <a:t>OBJETO DEL CONTRATO FAZNI</a:t>
            </a:r>
            <a:r>
              <a:rPr kumimoji="0" lang="es-MX" sz="2000" b="1" i="0" u="none" strike="noStrike" kern="1200" cap="none" spc="0" normalizeH="0" noProof="0">
                <a:ln>
                  <a:noFill/>
                </a:ln>
                <a:solidFill>
                  <a:srgbClr val="4472C4">
                    <a:lumMod val="50000"/>
                  </a:srgbClr>
                </a:solidFill>
                <a:effectLst/>
                <a:uLnTx/>
                <a:uFillTx/>
                <a:latin typeface="+mj-lt"/>
              </a:rPr>
              <a:t> </a:t>
            </a:r>
            <a:r>
              <a:rPr kumimoji="0" lang="es-MX" sz="2000" b="1" i="0" u="none" strike="noStrike" kern="1200" cap="none" spc="0" normalizeH="0" baseline="0" noProof="0">
                <a:ln>
                  <a:noFill/>
                </a:ln>
                <a:solidFill>
                  <a:srgbClr val="4472C4">
                    <a:lumMod val="50000"/>
                  </a:srgbClr>
                </a:solidFill>
                <a:effectLst/>
                <a:uLnTx/>
                <a:uFillTx/>
                <a:latin typeface="+mj-lt"/>
              </a:rPr>
              <a:t>GGC </a:t>
            </a:r>
            <a:r>
              <a:rPr lang="es-MX" sz="2000" b="1">
                <a:solidFill>
                  <a:srgbClr val="4472C4">
                    <a:lumMod val="50000"/>
                  </a:srgbClr>
                </a:solidFill>
                <a:latin typeface="+mj-lt"/>
              </a:rPr>
              <a:t>597-098</a:t>
            </a:r>
            <a:r>
              <a:rPr kumimoji="0" lang="es-MX" sz="2000" b="1" i="0" u="none" strike="noStrike" kern="1200" cap="none" spc="0" normalizeH="0" baseline="0" noProof="0">
                <a:ln>
                  <a:noFill/>
                </a:ln>
                <a:solidFill>
                  <a:srgbClr val="4472C4">
                    <a:lumMod val="50000"/>
                  </a:srgbClr>
                </a:solidFill>
                <a:effectLst/>
                <a:uLnTx/>
                <a:uFillTx/>
                <a:latin typeface="+mj-lt"/>
              </a:rPr>
              <a:t> DE 2017</a:t>
            </a:r>
          </a:p>
        </p:txBody>
      </p:sp>
      <p:sp>
        <p:nvSpPr>
          <p:cNvPr id="17" name="Marcador de número de diapositiva 1">
            <a:extLst>
              <a:ext uri="{FF2B5EF4-FFF2-40B4-BE49-F238E27FC236}">
                <a16:creationId xmlns:a16="http://schemas.microsoft.com/office/drawing/2014/main" id="{5A37E9D7-C0C6-678F-8978-BD6D81DF204A}"/>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54</a:t>
            </a:fld>
            <a:endParaRPr lang="es-CO"/>
          </a:p>
        </p:txBody>
      </p:sp>
      <p:graphicFrame>
        <p:nvGraphicFramePr>
          <p:cNvPr id="18" name="Tabla 17">
            <a:extLst>
              <a:ext uri="{FF2B5EF4-FFF2-40B4-BE49-F238E27FC236}">
                <a16:creationId xmlns:a16="http://schemas.microsoft.com/office/drawing/2014/main" id="{2396D8C9-5C5F-B6B4-88CE-59738C9C43BC}"/>
              </a:ext>
            </a:extLst>
          </p:cNvPr>
          <p:cNvGraphicFramePr>
            <a:graphicFrameLocks noGrp="1"/>
          </p:cNvGraphicFramePr>
          <p:nvPr/>
        </p:nvGraphicFramePr>
        <p:xfrm>
          <a:off x="2117449" y="1386448"/>
          <a:ext cx="8164285" cy="2716709"/>
        </p:xfrm>
        <a:graphic>
          <a:graphicData uri="http://schemas.openxmlformats.org/drawingml/2006/table">
            <a:tbl>
              <a:tblPr/>
              <a:tblGrid>
                <a:gridCol w="3902528">
                  <a:extLst>
                    <a:ext uri="{9D8B030D-6E8A-4147-A177-3AD203B41FA5}">
                      <a16:colId xmlns:a16="http://schemas.microsoft.com/office/drawing/2014/main" val="1516682116"/>
                    </a:ext>
                  </a:extLst>
                </a:gridCol>
                <a:gridCol w="4261757">
                  <a:extLst>
                    <a:ext uri="{9D8B030D-6E8A-4147-A177-3AD203B41FA5}">
                      <a16:colId xmlns:a16="http://schemas.microsoft.com/office/drawing/2014/main" val="3260543640"/>
                    </a:ext>
                  </a:extLst>
                </a:gridCol>
              </a:tblGrid>
              <a:tr h="310242">
                <a:tc>
                  <a:txBody>
                    <a:bodyPr/>
                    <a:lstStyle/>
                    <a:p>
                      <a:pPr algn="ctr" rtl="0" fontAlgn="base"/>
                      <a:r>
                        <a:rPr lang="es-CO" sz="1400" b="1" i="0">
                          <a:solidFill>
                            <a:schemeClr val="bg1"/>
                          </a:solidFill>
                          <a:effectLst/>
                          <a:latin typeface="+mj-lt"/>
                        </a:rPr>
                        <a:t>CONTRATANTES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tx1"/>
                          </a:solidFill>
                          <a:effectLst/>
                          <a:latin typeface="+mj-lt"/>
                        </a:rPr>
                        <a:t>MME-IPSE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287241673"/>
                  </a:ext>
                </a:extLst>
              </a:tr>
              <a:tr h="304183">
                <a:tc>
                  <a:txBody>
                    <a:bodyPr/>
                    <a:lstStyle/>
                    <a:p>
                      <a:pPr algn="ctr" rtl="0" fontAlgn="base"/>
                      <a:r>
                        <a:rPr lang="es-CO" sz="1400" b="1" i="0">
                          <a:solidFill>
                            <a:schemeClr val="bg1"/>
                          </a:solidFill>
                          <a:effectLst/>
                          <a:latin typeface="+mj-lt"/>
                        </a:rPr>
                        <a:t>EJECUTOR</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lvl="0" algn="ctr">
                        <a:buNone/>
                      </a:pPr>
                      <a:r>
                        <a:rPr lang="es-CO" sz="1400" b="1" i="0" kern="1200" noProof="0">
                          <a:solidFill>
                            <a:schemeClr val="tx1"/>
                          </a:solidFill>
                          <a:effectLst/>
                          <a:latin typeface="+mj-lt"/>
                          <a:ea typeface="+mn-ea"/>
                          <a:cs typeface="+mn-cs"/>
                        </a:rPr>
                        <a:t>GENSA S.A. E.P.S</a:t>
                      </a:r>
                      <a:endParaRPr lang="es-ES" sz="1400" b="1" i="0" kern="1200">
                        <a:solidFill>
                          <a:schemeClr val="tx1"/>
                        </a:solidFill>
                        <a:effectLst/>
                        <a:latin typeface="+mj-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615584650"/>
                  </a:ext>
                </a:extLst>
              </a:tr>
              <a:tr h="310242">
                <a:tc>
                  <a:txBody>
                    <a:bodyPr/>
                    <a:lstStyle/>
                    <a:p>
                      <a:pPr algn="ctr" rtl="0" fontAlgn="base"/>
                      <a:r>
                        <a:rPr lang="es-CO" sz="1400" b="1" i="0">
                          <a:solidFill>
                            <a:schemeClr val="bg1"/>
                          </a:solidFill>
                          <a:effectLst/>
                          <a:latin typeface="+mj-lt"/>
                        </a:rPr>
                        <a:t>MUNICIPIO-DEPARTAMENTO</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lvl="0" algn="ctr">
                        <a:buNone/>
                      </a:pPr>
                      <a:r>
                        <a:rPr lang="es-CO" sz="1400" b="1" i="0" kern="1200" noProof="0">
                          <a:solidFill>
                            <a:schemeClr val="tx1"/>
                          </a:solidFill>
                          <a:effectLst/>
                          <a:latin typeface="+mj-lt"/>
                          <a:ea typeface="+mn-ea"/>
                          <a:cs typeface="+mn-cs"/>
                        </a:rPr>
                        <a:t>PUERTO LIBERTADOR, CÒRDOBA</a:t>
                      </a:r>
                      <a:endParaRPr lang="es-CO" sz="1400" b="1" i="0" kern="1200">
                        <a:solidFill>
                          <a:schemeClr val="tx1"/>
                        </a:solidFill>
                        <a:effectLst/>
                        <a:latin typeface="+mj-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93887206"/>
                  </a:ext>
                </a:extLst>
              </a:tr>
              <a:tr h="261257">
                <a:tc>
                  <a:txBody>
                    <a:bodyPr/>
                    <a:lstStyle/>
                    <a:p>
                      <a:pPr lvl="0" algn="ctr" rtl="0">
                        <a:buNone/>
                      </a:pPr>
                      <a:r>
                        <a:rPr lang="es-CO" sz="1400" b="1" i="0">
                          <a:solidFill>
                            <a:schemeClr val="bg1"/>
                          </a:solidFill>
                          <a:effectLst/>
                          <a:latin typeface="+mj-lt"/>
                        </a:rPr>
                        <a:t>FECHA DE SUSCRIPSIÒN</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marL="0" lvl="0" algn="ctr" defTabSz="914400" rtl="0" eaLnBrk="1" latinLnBrk="0" hangingPunct="1">
                        <a:buNone/>
                      </a:pPr>
                      <a:r>
                        <a:rPr lang="es-CO" sz="1400" b="1" i="0" kern="1200" noProof="0">
                          <a:solidFill>
                            <a:schemeClr val="tx1"/>
                          </a:solidFill>
                          <a:effectLst/>
                          <a:latin typeface="+mj-lt"/>
                          <a:ea typeface="+mn-ea"/>
                          <a:cs typeface="+mn-cs"/>
                        </a:rPr>
                        <a:t>12 DE DICIEMBRE DE 2017</a:t>
                      </a:r>
                      <a:endParaRPr lang="es-CO" sz="1400" b="1" i="0" kern="1200">
                        <a:solidFill>
                          <a:schemeClr val="tx1"/>
                        </a:solidFill>
                        <a:effectLst/>
                        <a:latin typeface="+mj-lt"/>
                        <a:ea typeface="+mn-ea"/>
                        <a:cs typeface="+mn-cs"/>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51101721"/>
                  </a:ext>
                </a:extLst>
              </a:tr>
              <a:tr h="155121">
                <a:tc>
                  <a:txBody>
                    <a:bodyPr/>
                    <a:lstStyle/>
                    <a:p>
                      <a:pPr lvl="0" algn="ctr">
                        <a:buNone/>
                      </a:pPr>
                      <a:r>
                        <a:rPr lang="es-CO" sz="1400" b="1" i="0">
                          <a:solidFill>
                            <a:schemeClr val="bg1"/>
                          </a:solidFill>
                          <a:effectLst/>
                          <a:latin typeface="+mj-lt"/>
                        </a:rPr>
                        <a:t>VALOR INICIAL DEL CONTRATO</a:t>
                      </a:r>
                    </a:p>
                  </a:txBody>
                  <a:tcPr anchor="ctr">
                    <a:lnL w="9524">
                      <a:solidFill>
                        <a:schemeClr val="bg1"/>
                      </a:solidFill>
                    </a:lnL>
                    <a:lnR w="9524">
                      <a:solidFill>
                        <a:schemeClr val="bg1"/>
                      </a:solidFill>
                    </a:lnR>
                    <a:lnT w="9525" cap="flat" cmpd="sng" algn="ctr">
                      <a:solidFill>
                        <a:schemeClr val="bg1"/>
                      </a:solidFill>
                      <a:prstDash val="solid"/>
                      <a:round/>
                      <a:headEnd type="none" w="med" len="med"/>
                      <a:tailEnd type="none" w="med" len="med"/>
                    </a:lnT>
                    <a:lnB w="9524" cap="flat" cmpd="sng" algn="ctr">
                      <a:solidFill>
                        <a:schemeClr val="bg1"/>
                      </a:solidFill>
                      <a:prstDash val="solid"/>
                      <a:round/>
                      <a:headEnd type="none" w="med" len="med"/>
                      <a:tailEnd type="none" w="med" len="med"/>
                    </a:lnB>
                    <a:solidFill>
                      <a:schemeClr val="accent2"/>
                    </a:solidFill>
                  </a:tcPr>
                </a:tc>
                <a:tc rowSpan="2">
                  <a:txBody>
                    <a:bodyPr/>
                    <a:lstStyle/>
                    <a:p>
                      <a:pPr lvl="0" algn="ctr">
                        <a:buNone/>
                      </a:pPr>
                      <a:r>
                        <a:rPr lang="es-CO" sz="1400" b="1" i="0" kern="1200">
                          <a:solidFill>
                            <a:schemeClr val="tx1"/>
                          </a:solidFill>
                          <a:effectLst/>
                          <a:latin typeface="+mj-lt"/>
                          <a:ea typeface="+mn-ea"/>
                          <a:cs typeface="+mn-cs"/>
                        </a:rPr>
                        <a:t>$ 1.895.720.000,00</a:t>
                      </a:r>
                    </a:p>
                  </a:txBody>
                  <a:tcPr anchor="ctr">
                    <a:lnL w="9524">
                      <a:solidFill>
                        <a:schemeClr val="bg1"/>
                      </a:solidFill>
                    </a:lnL>
                    <a:lnR w="9524">
                      <a:solidFill>
                        <a:schemeClr val="bg1"/>
                      </a:solidFill>
                    </a:lnR>
                    <a:lnT w="9525" cap="flat" cmpd="sng" algn="ctr">
                      <a:solidFill>
                        <a:schemeClr val="bg1"/>
                      </a:solidFill>
                      <a:prstDash val="solid"/>
                      <a:round/>
                      <a:headEnd type="none" w="med" len="med"/>
                      <a:tailEnd type="none" w="med" len="med"/>
                    </a:lnT>
                    <a:lnB w="9524"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412822196"/>
                  </a:ext>
                </a:extLst>
              </a:tr>
              <a:tr h="114300">
                <a:tc rowSpan="3">
                  <a:txBody>
                    <a:bodyPr/>
                    <a:lstStyle/>
                    <a:p>
                      <a:pPr lvl="0" algn="ctr">
                        <a:buNone/>
                      </a:pPr>
                      <a:r>
                        <a:rPr lang="es-CO" sz="1400" b="1" i="0">
                          <a:solidFill>
                            <a:schemeClr val="bg1"/>
                          </a:solidFill>
                          <a:effectLst/>
                          <a:latin typeface="+mj-lt"/>
                        </a:rPr>
                        <a:t>VALOR INICIAL DEL CONTRATO MODIFICADO OTROSÌ No. 4</a:t>
                      </a:r>
                    </a:p>
                  </a:txBody>
                  <a:tcPr anchor="ctr">
                    <a:lnL w="9524">
                      <a:solidFill>
                        <a:schemeClr val="bg1"/>
                      </a:solidFill>
                    </a:lnL>
                    <a:lnR w="9524">
                      <a:solidFill>
                        <a:schemeClr val="bg1"/>
                      </a:solidFill>
                    </a:lnR>
                    <a:lnT w="9524">
                      <a:solidFill>
                        <a:schemeClr val="bg1"/>
                      </a:solidFill>
                    </a:lnT>
                    <a:lnB w="9524">
                      <a:solidFill>
                        <a:schemeClr val="bg1"/>
                      </a:solidFill>
                    </a:lnB>
                    <a:solidFill>
                      <a:schemeClr val="accent2"/>
                    </a:solidFill>
                  </a:tcPr>
                </a:tc>
                <a:tc vMerge="1">
                  <a:txBody>
                    <a:bodyPr/>
                    <a:lstStyle/>
                    <a:p>
                      <a:endParaRPr lang="es-ES"/>
                    </a:p>
                  </a:txBody>
                  <a:tcPr/>
                </a:tc>
                <a:extLst>
                  <a:ext uri="{0D108BD9-81ED-4DB2-BD59-A6C34878D82A}">
                    <a16:rowId xmlns:a16="http://schemas.microsoft.com/office/drawing/2014/main" val="3632449167"/>
                  </a:ext>
                </a:extLst>
              </a:tr>
              <a:tr h="363310">
                <a:tc vMerge="1">
                  <a:txBody>
                    <a:bodyPr/>
                    <a:lstStyle/>
                    <a:p>
                      <a:pPr lvl="0" algn="ctr">
                        <a:buNone/>
                      </a:pPr>
                      <a:endParaRPr lang="es-CO" sz="1400" b="1" i="0">
                        <a:solidFill>
                          <a:schemeClr val="bg1"/>
                        </a:solidFill>
                        <a:effectLst/>
                        <a:latin typeface="Montserrat"/>
                      </a:endParaRPr>
                    </a:p>
                  </a:txBody>
                  <a:tcPr anchor="ctr">
                    <a:lnL w="9524">
                      <a:solidFill>
                        <a:schemeClr val="bg1"/>
                      </a:solidFill>
                    </a:lnL>
                    <a:lnR w="9524">
                      <a:solidFill>
                        <a:schemeClr val="bg1"/>
                      </a:solidFill>
                    </a:lnR>
                    <a:lnT w="9524">
                      <a:solidFill>
                        <a:schemeClr val="bg1"/>
                      </a:solidFill>
                    </a:lnT>
                    <a:lnB w="9524">
                      <a:solidFill>
                        <a:schemeClr val="bg1"/>
                      </a:solidFill>
                    </a:lnB>
                    <a:solidFill>
                      <a:schemeClr val="accent2"/>
                    </a:solidFill>
                  </a:tcPr>
                </a:tc>
                <a:tc>
                  <a:txBody>
                    <a:bodyPr/>
                    <a:lstStyle/>
                    <a:p>
                      <a:pPr lvl="0" algn="ctr">
                        <a:buNone/>
                      </a:pPr>
                      <a:r>
                        <a:rPr lang="es-CO" sz="1400" b="1" i="0" kern="1200">
                          <a:solidFill>
                            <a:schemeClr val="tx1"/>
                          </a:solidFill>
                          <a:effectLst/>
                          <a:latin typeface="+mj-lt"/>
                          <a:ea typeface="+mn-ea"/>
                          <a:cs typeface="+mn-cs"/>
                        </a:rPr>
                        <a:t>$  1.841.835.932,00</a:t>
                      </a:r>
                    </a:p>
                  </a:txBody>
                  <a:tcPr anchor="ctr">
                    <a:lnL w="9524">
                      <a:solidFill>
                        <a:schemeClr val="bg1"/>
                      </a:solidFill>
                    </a:lnL>
                    <a:lnR w="9524">
                      <a:solidFill>
                        <a:schemeClr val="bg1"/>
                      </a:solidFill>
                    </a:lnR>
                    <a:lnT w="9524" cap="flat" cmpd="sng" algn="ctr">
                      <a:solidFill>
                        <a:schemeClr val="bg1"/>
                      </a:solidFill>
                      <a:prstDash val="solid"/>
                      <a:round/>
                      <a:headEnd type="none" w="med" len="med"/>
                      <a:tailEnd type="none" w="med" len="med"/>
                    </a:lnT>
                    <a:lnB w="9524"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30033237"/>
                  </a:ext>
                </a:extLst>
              </a:tr>
              <a:tr h="0">
                <a:tc vMerge="1">
                  <a:txBody>
                    <a:bodyPr/>
                    <a:lstStyle/>
                    <a:p>
                      <a:pPr lvl="0" algn="ctr">
                        <a:buNone/>
                      </a:pPr>
                      <a:endParaRPr lang="es-CO" sz="1400" b="1" i="0">
                        <a:solidFill>
                          <a:schemeClr val="bg1"/>
                        </a:solidFill>
                        <a:effectLst/>
                        <a:latin typeface="Montserrat"/>
                      </a:endParaRPr>
                    </a:p>
                  </a:txBody>
                  <a:tcPr anchor="ctr">
                    <a:lnL w="9524">
                      <a:solidFill>
                        <a:schemeClr val="bg1"/>
                      </a:solidFill>
                    </a:lnL>
                    <a:lnR w="9524">
                      <a:solidFill>
                        <a:schemeClr val="bg1"/>
                      </a:solidFill>
                    </a:lnR>
                    <a:lnT w="9524">
                      <a:solidFill>
                        <a:schemeClr val="bg1"/>
                      </a:solidFill>
                    </a:lnT>
                    <a:lnB w="9524">
                      <a:solidFill>
                        <a:schemeClr val="bg1"/>
                      </a:solidFill>
                    </a:lnB>
                    <a:solidFill>
                      <a:schemeClr val="accent2"/>
                    </a:solidFill>
                  </a:tcPr>
                </a:tc>
                <a:tc rowSpan="2">
                  <a:txBody>
                    <a:bodyPr/>
                    <a:lstStyle/>
                    <a:p>
                      <a:pPr marL="0" lvl="0" algn="ctr" defTabSz="914400" rtl="0" eaLnBrk="1" latinLnBrk="0" hangingPunct="1">
                        <a:buNone/>
                      </a:pPr>
                      <a:r>
                        <a:rPr lang="es-CO" sz="1400" b="1" i="0" kern="1200">
                          <a:solidFill>
                            <a:schemeClr val="tx1"/>
                          </a:solidFill>
                          <a:effectLst/>
                          <a:latin typeface="+mj-lt"/>
                          <a:ea typeface="+mn-ea"/>
                          <a:cs typeface="+mn-cs"/>
                        </a:rPr>
                        <a:t>101</a:t>
                      </a:r>
                    </a:p>
                  </a:txBody>
                  <a:tcPr anchor="ctr">
                    <a:lnL w="9524">
                      <a:solidFill>
                        <a:schemeClr val="bg1"/>
                      </a:solidFill>
                    </a:lnL>
                    <a:lnR w="9524">
                      <a:solidFill>
                        <a:schemeClr val="bg1"/>
                      </a:solidFill>
                    </a:lnR>
                    <a:lnT w="9524" cap="flat" cmpd="sng" algn="ctr">
                      <a:solidFill>
                        <a:schemeClr val="bg1"/>
                      </a:solidFill>
                      <a:prstDash val="solid"/>
                      <a:round/>
                      <a:headEnd type="none" w="med" len="med"/>
                      <a:tailEnd type="none" w="med" len="med"/>
                    </a:lnT>
                    <a:lnB w="9524"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39615412"/>
                  </a:ext>
                </a:extLst>
              </a:tr>
              <a:tr h="257175">
                <a:tc rowSpan="2">
                  <a:txBody>
                    <a:bodyPr/>
                    <a:lstStyle/>
                    <a:p>
                      <a:pPr lvl="0" algn="ctr">
                        <a:buNone/>
                      </a:pPr>
                      <a:r>
                        <a:rPr lang="es-CO" sz="1400" b="1" i="0">
                          <a:solidFill>
                            <a:schemeClr val="bg1"/>
                          </a:solidFill>
                          <a:effectLst/>
                          <a:latin typeface="+mj-lt"/>
                        </a:rPr>
                        <a:t>USUARIOS BENEFICIADOS FINALES</a:t>
                      </a:r>
                    </a:p>
                  </a:txBody>
                  <a:tcPr anchor="ctr">
                    <a:lnL w="9524">
                      <a:solidFill>
                        <a:schemeClr val="bg1"/>
                      </a:solidFill>
                    </a:lnL>
                    <a:lnR w="9524">
                      <a:solidFill>
                        <a:schemeClr val="bg1"/>
                      </a:solidFill>
                    </a:lnR>
                    <a:lnT w="9524">
                      <a:solidFill>
                        <a:schemeClr val="bg1"/>
                      </a:solidFill>
                    </a:lnT>
                    <a:lnB w="9524" cap="flat" cmpd="sng" algn="ctr">
                      <a:solidFill>
                        <a:schemeClr val="bg1"/>
                      </a:solidFill>
                      <a:prstDash val="solid"/>
                      <a:round/>
                      <a:headEnd type="none" w="med" len="med"/>
                      <a:tailEnd type="none" w="med" len="med"/>
                    </a:lnB>
                    <a:solidFill>
                      <a:schemeClr val="accent2"/>
                    </a:solidFill>
                  </a:tcPr>
                </a:tc>
                <a:tc vMerge="1">
                  <a:txBody>
                    <a:bodyPr/>
                    <a:lstStyle/>
                    <a:p>
                      <a:pPr lvl="0" algn="r">
                        <a:buNone/>
                      </a:pPr>
                      <a:endParaRPr lang="es-CO" sz="1400" b="1" i="0">
                        <a:effectLst/>
                        <a:latin typeface="Montserrat"/>
                      </a:endParaRPr>
                    </a:p>
                  </a:txBody>
                  <a:tcPr anchor="ctr">
                    <a:lnL w="9524">
                      <a:solidFill>
                        <a:schemeClr val="bg1"/>
                      </a:solidFill>
                    </a:lnL>
                    <a:lnR w="9524">
                      <a:solidFill>
                        <a:schemeClr val="bg1"/>
                      </a:solidFill>
                    </a:lnR>
                    <a:lnT w="9524">
                      <a:solidFill>
                        <a:schemeClr val="bg1"/>
                      </a:solidFill>
                    </a:lnT>
                    <a:lnB w="9524">
                      <a:solidFill>
                        <a:schemeClr val="bg1"/>
                      </a:solidFill>
                    </a:lnB>
                  </a:tcPr>
                </a:tc>
                <a:extLst>
                  <a:ext uri="{0D108BD9-81ED-4DB2-BD59-A6C34878D82A}">
                    <a16:rowId xmlns:a16="http://schemas.microsoft.com/office/drawing/2014/main" val="2527294588"/>
                  </a:ext>
                </a:extLst>
              </a:tr>
              <a:tr h="0">
                <a:tc vMerge="1">
                  <a:txBody>
                    <a:bodyPr/>
                    <a:lstStyle/>
                    <a:p>
                      <a:pPr lvl="0" algn="ctr">
                        <a:buNone/>
                      </a:pPr>
                      <a:endParaRPr lang="es-CO" sz="1400" b="1" i="0">
                        <a:solidFill>
                          <a:schemeClr val="bg1"/>
                        </a:solidFill>
                        <a:effectLst/>
                        <a:latin typeface="Montserrat"/>
                      </a:endParaRPr>
                    </a:p>
                  </a:txBody>
                  <a:tcPr anchor="ctr">
                    <a:lnL w="9524">
                      <a:solidFill>
                        <a:schemeClr val="bg1"/>
                      </a:solidFill>
                    </a:lnL>
                    <a:lnR w="9524">
                      <a:solidFill>
                        <a:schemeClr val="bg1"/>
                      </a:solidFill>
                    </a:lnR>
                    <a:lnT w="9524">
                      <a:solidFill>
                        <a:schemeClr val="bg1"/>
                      </a:solidFill>
                    </a:lnT>
                    <a:lnB w="9524">
                      <a:solidFill>
                        <a:schemeClr val="bg1"/>
                      </a:solidFill>
                    </a:lnB>
                    <a:solidFill>
                      <a:schemeClr val="accent2"/>
                    </a:solidFill>
                  </a:tcPr>
                </a:tc>
                <a:tc rowSpan="2">
                  <a:txBody>
                    <a:bodyPr/>
                    <a:lstStyle/>
                    <a:p>
                      <a:pPr lvl="0" algn="ctr">
                        <a:buNone/>
                      </a:pPr>
                      <a:r>
                        <a:rPr lang="es-CO" sz="1400" b="1" i="0" kern="1200">
                          <a:solidFill>
                            <a:schemeClr val="tx1"/>
                          </a:solidFill>
                          <a:effectLst/>
                          <a:latin typeface="+mj-lt"/>
                          <a:ea typeface="+mn-ea"/>
                          <a:cs typeface="+mn-cs"/>
                        </a:rPr>
                        <a:t>22 DE AGOSTO 2022</a:t>
                      </a:r>
                    </a:p>
                  </a:txBody>
                  <a:tcPr anchor="ctr">
                    <a:lnL w="9524">
                      <a:solidFill>
                        <a:schemeClr val="bg1"/>
                      </a:solidFill>
                    </a:lnL>
                    <a:lnR w="9524">
                      <a:solidFill>
                        <a:schemeClr val="bg1"/>
                      </a:solidFill>
                    </a:lnR>
                    <a:lnT w="9524" cap="flat" cmpd="sng" algn="ctr">
                      <a:solidFill>
                        <a:schemeClr val="bg1"/>
                      </a:solidFill>
                      <a:prstDash val="solid"/>
                      <a:round/>
                      <a:headEnd type="none" w="med" len="med"/>
                      <a:tailEnd type="none" w="med" len="med"/>
                    </a:lnT>
                    <a:lnB w="9524"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577378913"/>
                  </a:ext>
                </a:extLst>
              </a:tr>
              <a:tr h="155121">
                <a:tc>
                  <a:txBody>
                    <a:bodyPr/>
                    <a:lstStyle/>
                    <a:p>
                      <a:pPr lvl="0" algn="ctr">
                        <a:buNone/>
                      </a:pPr>
                      <a:r>
                        <a:rPr lang="es-CO" sz="1400" b="1" i="0">
                          <a:solidFill>
                            <a:schemeClr val="bg1"/>
                          </a:solidFill>
                          <a:effectLst/>
                          <a:latin typeface="+mj-lt"/>
                        </a:rPr>
                        <a:t>LIQUIDACIÒN BILATERAL</a:t>
                      </a:r>
                    </a:p>
                  </a:txBody>
                  <a:tcPr anchor="ctr">
                    <a:lnL w="9524">
                      <a:solidFill>
                        <a:schemeClr val="bg1"/>
                      </a:solidFill>
                    </a:lnL>
                    <a:lnR w="9524">
                      <a:solidFill>
                        <a:schemeClr val="bg1"/>
                      </a:solidFill>
                    </a:lnR>
                    <a:lnT w="9524">
                      <a:solidFill>
                        <a:schemeClr val="bg1"/>
                      </a:solidFill>
                    </a:lnT>
                    <a:lnB w="9524">
                      <a:solidFill>
                        <a:schemeClr val="bg1"/>
                      </a:solidFill>
                    </a:lnB>
                    <a:solidFill>
                      <a:schemeClr val="accent2"/>
                    </a:solidFill>
                  </a:tcPr>
                </a:tc>
                <a:tc vMerge="1">
                  <a:txBody>
                    <a:bodyPr/>
                    <a:lstStyle/>
                    <a:p>
                      <a:pPr lvl="0" algn="r">
                        <a:buNone/>
                      </a:pPr>
                      <a:endParaRPr lang="es-CO" sz="1400" b="1" i="0">
                        <a:effectLst/>
                        <a:latin typeface="Montserrat"/>
                      </a:endParaRPr>
                    </a:p>
                  </a:txBody>
                  <a:tcPr anchor="ctr">
                    <a:lnL w="9524" cap="flat" cmpd="sng" algn="ctr">
                      <a:solidFill>
                        <a:schemeClr val="bg1"/>
                      </a:solidFill>
                      <a:prstDash val="solid"/>
                      <a:round/>
                      <a:headEnd type="none" w="med" len="med"/>
                      <a:tailEnd type="none" w="med" len="med"/>
                    </a:lnL>
                    <a:lnR w="9524">
                      <a:solidFill>
                        <a:schemeClr val="bg1"/>
                      </a:solidFill>
                    </a:lnR>
                    <a:lnT w="9524">
                      <a:solidFill>
                        <a:schemeClr val="bg1"/>
                      </a:solidFill>
                    </a:lnT>
                    <a:lnB w="9524"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1577743"/>
                  </a:ext>
                </a:extLst>
              </a:tr>
            </a:tbl>
          </a:graphicData>
        </a:graphic>
      </p:graphicFrame>
    </p:spTree>
    <p:extLst>
      <p:ext uri="{BB962C8B-B14F-4D97-AF65-F5344CB8AC3E}">
        <p14:creationId xmlns:p14="http://schemas.microsoft.com/office/powerpoint/2010/main" val="1287694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860883" y="470699"/>
            <a:ext cx="9079833" cy="839552"/>
          </a:xfrm>
        </p:spPr>
        <p:txBody>
          <a:bodyPr>
            <a:noAutofit/>
          </a:bodyPr>
          <a:lstStyle/>
          <a:p>
            <a:pPr algn="ctr"/>
            <a:r>
              <a:rPr lang="es-ES" sz="3600" b="1" i="0">
                <a:solidFill>
                  <a:srgbClr val="203864"/>
                </a:solidFill>
                <a:cs typeface="Arial" panose="020B0604020202020204" pitchFamily="34" charset="0"/>
              </a:rPr>
              <a:t>Modificaciones Contractuales Contrato </a:t>
            </a:r>
            <a:r>
              <a:rPr lang="es-MX" sz="3600" b="1">
                <a:solidFill>
                  <a:srgbClr val="203864"/>
                </a:solidFill>
                <a:cs typeface="Arial" panose="020B0604020202020204" pitchFamily="34" charset="0"/>
              </a:rPr>
              <a:t>FAZNI-GGC-597 – IPSE-098 DE 2017</a:t>
            </a:r>
            <a:endParaRPr lang="es-ES" sz="3600" b="1" i="0">
              <a:solidFill>
                <a:srgbClr val="203864"/>
              </a:solidFill>
              <a:cs typeface="Arial" panose="020B0604020202020204" pitchFamily="34" charset="0"/>
            </a:endParaRPr>
          </a:p>
        </p:txBody>
      </p:sp>
      <p:sp>
        <p:nvSpPr>
          <p:cNvPr id="2" name="AutoShape 2">
            <a:extLst>
              <a:ext uri="{FF2B5EF4-FFF2-40B4-BE49-F238E27FC236}">
                <a16:creationId xmlns:a16="http://schemas.microsoft.com/office/drawing/2014/main" id="{661FAEBC-921C-0913-F64D-573CF39001B4}"/>
              </a:ext>
            </a:extLst>
          </p:cNvPr>
          <p:cNvSpPr>
            <a:spLocks noChangeAspect="1" noChangeArrowheads="1"/>
          </p:cNvSpPr>
          <p:nvPr/>
        </p:nvSpPr>
        <p:spPr bwMode="auto">
          <a:xfrm>
            <a:off x="2478594" y="2030515"/>
            <a:ext cx="333618"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4" name="Tabla 3">
            <a:extLst>
              <a:ext uri="{FF2B5EF4-FFF2-40B4-BE49-F238E27FC236}">
                <a16:creationId xmlns:a16="http://schemas.microsoft.com/office/drawing/2014/main" id="{D6B5C620-1C5D-730E-4274-0EEBFFA993FF}"/>
              </a:ext>
            </a:extLst>
          </p:cNvPr>
          <p:cNvGraphicFramePr>
            <a:graphicFrameLocks noGrp="1"/>
          </p:cNvGraphicFramePr>
          <p:nvPr/>
        </p:nvGraphicFramePr>
        <p:xfrm>
          <a:off x="296779" y="1429539"/>
          <a:ext cx="11598441" cy="5240025"/>
        </p:xfrm>
        <a:graphic>
          <a:graphicData uri="http://schemas.openxmlformats.org/drawingml/2006/table">
            <a:tbl>
              <a:tblPr firstRow="1" firstCol="1" bandRow="1">
                <a:tableStyleId>{21E4AEA4-8DFA-4A89-87EB-49C32662AFE0}</a:tableStyleId>
              </a:tblPr>
              <a:tblGrid>
                <a:gridCol w="1259757">
                  <a:extLst>
                    <a:ext uri="{9D8B030D-6E8A-4147-A177-3AD203B41FA5}">
                      <a16:colId xmlns:a16="http://schemas.microsoft.com/office/drawing/2014/main" val="1993152972"/>
                    </a:ext>
                  </a:extLst>
                </a:gridCol>
                <a:gridCol w="2445717">
                  <a:extLst>
                    <a:ext uri="{9D8B030D-6E8A-4147-A177-3AD203B41FA5}">
                      <a16:colId xmlns:a16="http://schemas.microsoft.com/office/drawing/2014/main" val="2097548726"/>
                    </a:ext>
                  </a:extLst>
                </a:gridCol>
                <a:gridCol w="7892967">
                  <a:extLst>
                    <a:ext uri="{9D8B030D-6E8A-4147-A177-3AD203B41FA5}">
                      <a16:colId xmlns:a16="http://schemas.microsoft.com/office/drawing/2014/main" val="1580397050"/>
                    </a:ext>
                  </a:extLst>
                </a:gridCol>
              </a:tblGrid>
              <a:tr h="296955">
                <a:tc>
                  <a:txBody>
                    <a:bodyPr/>
                    <a:lstStyle/>
                    <a:p>
                      <a:pPr algn="ctr" rtl="0" fontAlgn="ctr"/>
                      <a:r>
                        <a:rPr lang="es-CO" sz="1100" u="none" strike="noStrike">
                          <a:effectLst/>
                          <a:latin typeface="+mj-lt"/>
                        </a:rPr>
                        <a:t>No. MODIFICACIÓN CONTRACTUAL </a:t>
                      </a:r>
                      <a:endParaRPr lang="es-CO" sz="11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735800">
                <a:tc>
                  <a:txBody>
                    <a:bodyPr/>
                    <a:lstStyle/>
                    <a:p>
                      <a:pPr algn="ctr" rtl="0" fontAlgn="ctr"/>
                      <a:r>
                        <a:rPr lang="es-CO" sz="1100" u="none" strike="noStrike">
                          <a:effectLst/>
                          <a:latin typeface="+mj-lt"/>
                        </a:rPr>
                        <a:t>Otrosí No 1 </a:t>
                      </a:r>
                      <a:endParaRPr lang="es-CO" sz="1100" b="1" i="0" u="none" strike="noStrike">
                        <a:solidFill>
                          <a:srgbClr val="FFFFFF"/>
                        </a:solidFill>
                        <a:effectLst/>
                        <a:latin typeface="+mj-lt"/>
                      </a:endParaRPr>
                    </a:p>
                  </a:txBody>
                  <a:tcPr marL="3660" marR="3660" marT="3660" marB="0" anchor="ctr"/>
                </a:tc>
                <a:tc>
                  <a:txBody>
                    <a:bodyPr/>
                    <a:lstStyle/>
                    <a:p>
                      <a:pPr algn="ctr" rtl="0" fontAlgn="ctr"/>
                      <a:r>
                        <a:rPr lang="es-ES" sz="1200" b="0" i="0" u="none" strike="noStrike">
                          <a:solidFill>
                            <a:schemeClr val="dk1"/>
                          </a:solidFill>
                          <a:effectLst/>
                          <a:latin typeface="+mj-lt"/>
                        </a:rPr>
                        <a:t>31</a:t>
                      </a:r>
                      <a:r>
                        <a:rPr lang="es-ES" sz="1200" b="0" i="0" u="none" strike="noStrike" baseline="0">
                          <a:solidFill>
                            <a:schemeClr val="dk1"/>
                          </a:solidFill>
                          <a:effectLst/>
                          <a:latin typeface="+mj-lt"/>
                        </a:rPr>
                        <a:t> de julio de 2018</a:t>
                      </a:r>
                      <a:endParaRPr lang="es-CO" sz="1200" b="0" i="0" u="none" strike="noStrike">
                        <a:solidFill>
                          <a:srgbClr val="000000"/>
                        </a:solidFill>
                        <a:effectLst/>
                        <a:latin typeface="+mj-lt"/>
                      </a:endParaRPr>
                    </a:p>
                  </a:txBody>
                  <a:tcPr marL="3660" marR="3660" marT="3660" marB="0" anchor="ctr"/>
                </a:tc>
                <a:tc>
                  <a:txBody>
                    <a:bodyPr/>
                    <a:lstStyle/>
                    <a:p>
                      <a:pPr marL="171450" indent="-171450" algn="l" rtl="0" fontAlgn="ctr">
                        <a:buFont typeface="Arial" panose="020B0604020202020204" pitchFamily="34" charset="0"/>
                        <a:buChar char="•"/>
                      </a:pPr>
                      <a:r>
                        <a:rPr lang="es-ES" sz="1200" u="none" strike="noStrike">
                          <a:effectLst/>
                          <a:latin typeface="+mj-lt"/>
                        </a:rPr>
                        <a:t>Se prorrogó el plazo de ejecución del Contrato hasta el 30 de noviembre de 2018.</a:t>
                      </a:r>
                    </a:p>
                    <a:p>
                      <a:pPr marL="171450" indent="-171450" algn="l" rtl="0" fontAlgn="ctr">
                        <a:buFont typeface="Arial" panose="020B0604020202020204" pitchFamily="34" charset="0"/>
                        <a:buChar char="•"/>
                      </a:pPr>
                      <a:r>
                        <a:rPr lang="es-ES" sz="1200" u="none" strike="noStrike">
                          <a:effectLst/>
                          <a:latin typeface="+mj-lt"/>
                        </a:rPr>
                        <a:t>Se Modificó el numeral tercero (3) de la Cláusula Cuarta “Forma y  Condiciones de Desembolso de los Recursos”.</a:t>
                      </a:r>
                    </a:p>
                    <a:p>
                      <a:pPr algn="l" rtl="0" fontAlgn="ct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2319807756"/>
                  </a:ext>
                </a:extLst>
              </a:tr>
              <a:tr h="296955">
                <a:tc>
                  <a:txBody>
                    <a:bodyPr/>
                    <a:lstStyle/>
                    <a:p>
                      <a:pPr algn="ctr" rtl="0" fontAlgn="ctr"/>
                      <a:r>
                        <a:rPr lang="es-CO" sz="1100" u="none" strike="noStrike">
                          <a:effectLst/>
                          <a:latin typeface="+mj-lt"/>
                        </a:rPr>
                        <a:t>Otrosí No 2</a:t>
                      </a:r>
                      <a:endParaRPr lang="es-CO" sz="1100" b="1" i="0" u="none" strike="noStrike">
                        <a:solidFill>
                          <a:srgbClr val="FFFFFF"/>
                        </a:solidFill>
                        <a:effectLst/>
                        <a:latin typeface="+mj-lt"/>
                      </a:endParaRPr>
                    </a:p>
                  </a:txBody>
                  <a:tcPr marL="3660" marR="3660" marT="3660" marB="0" anchor="ctr"/>
                </a:tc>
                <a:tc>
                  <a:txBody>
                    <a:bodyPr/>
                    <a:lstStyle/>
                    <a:p>
                      <a:pPr algn="ctr" rtl="0" fontAlgn="ctr"/>
                      <a:r>
                        <a:rPr lang="es-ES" sz="1200" b="0" i="0" u="none" strike="noStrike">
                          <a:solidFill>
                            <a:schemeClr val="dk1"/>
                          </a:solidFill>
                          <a:effectLst/>
                          <a:latin typeface="+mj-lt"/>
                        </a:rPr>
                        <a:t>30</a:t>
                      </a:r>
                      <a:r>
                        <a:rPr lang="es-ES" sz="1200" b="0" i="0" u="none" strike="noStrike" baseline="0">
                          <a:solidFill>
                            <a:schemeClr val="dk1"/>
                          </a:solidFill>
                          <a:effectLst/>
                          <a:latin typeface="+mj-lt"/>
                        </a:rPr>
                        <a:t> de noviembre de 2018</a:t>
                      </a:r>
                      <a:endParaRPr lang="es-CO" sz="1200" b="0" i="0" u="none" strike="noStrike">
                        <a:solidFill>
                          <a:srgbClr val="000000"/>
                        </a:solidFill>
                        <a:effectLst/>
                        <a:latin typeface="+mj-lt"/>
                      </a:endParaRPr>
                    </a:p>
                  </a:txBody>
                  <a:tcPr marL="3660" marR="3660" marT="3660" marB="0" anchor="ctr"/>
                </a:tc>
                <a:tc>
                  <a:txBody>
                    <a:bodyPr/>
                    <a:lstStyle/>
                    <a:p>
                      <a:pPr marL="171450" indent="-171450" algn="l" rtl="0" fontAlgn="ctr">
                        <a:buFont typeface="Arial" panose="020B0604020202020204" pitchFamily="34" charset="0"/>
                        <a:buChar char="•"/>
                      </a:pPr>
                      <a:r>
                        <a:rPr lang="es-ES" sz="1200" u="none" strike="noStrike">
                          <a:effectLst/>
                          <a:latin typeface="+mj-lt"/>
                        </a:rPr>
                        <a:t>Se  prorrogó el plazo de ejecución del Contrato hasta el 28 de febrero de 2019</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3538608461"/>
                  </a:ext>
                </a:extLst>
              </a:tr>
              <a:tr h="296955">
                <a:tc>
                  <a:txBody>
                    <a:bodyPr/>
                    <a:lstStyle/>
                    <a:p>
                      <a:pPr algn="ctr" rtl="0" fontAlgn="ctr"/>
                      <a:r>
                        <a:rPr lang="es-CO" sz="1100" u="none" strike="noStrike">
                          <a:effectLst/>
                          <a:latin typeface="+mj-lt"/>
                        </a:rPr>
                        <a:t>Otrosí No 3</a:t>
                      </a:r>
                      <a:endParaRPr lang="es-CO" sz="1100" b="1" i="0" u="none" strike="noStrike">
                        <a:solidFill>
                          <a:srgbClr val="FFFFFF"/>
                        </a:solidFill>
                        <a:effectLst/>
                        <a:latin typeface="+mj-lt"/>
                      </a:endParaRPr>
                    </a:p>
                  </a:txBody>
                  <a:tcPr marL="3660" marR="3660" marT="3660" marB="0" anchor="ctr"/>
                </a:tc>
                <a:tc>
                  <a:txBody>
                    <a:bodyPr/>
                    <a:lstStyle/>
                    <a:p>
                      <a:pPr algn="ctr" rtl="0" fontAlgn="ctr"/>
                      <a:r>
                        <a:rPr lang="es-ES" sz="1200" b="0" i="0" u="none" strike="noStrike">
                          <a:solidFill>
                            <a:schemeClr val="dk1"/>
                          </a:solidFill>
                          <a:effectLst/>
                          <a:latin typeface="+mj-lt"/>
                        </a:rPr>
                        <a:t>28</a:t>
                      </a:r>
                      <a:r>
                        <a:rPr lang="es-ES" sz="1200" b="0" i="0" u="none" strike="noStrike" baseline="0">
                          <a:solidFill>
                            <a:schemeClr val="dk1"/>
                          </a:solidFill>
                          <a:effectLst/>
                          <a:latin typeface="+mj-lt"/>
                        </a:rPr>
                        <a:t> de Febrero de 2019</a:t>
                      </a:r>
                      <a:endParaRPr lang="es-CO" sz="1200" b="0" i="0" u="none" strike="noStrike">
                        <a:solidFill>
                          <a:srgbClr val="000000"/>
                        </a:solidFill>
                        <a:effectLst/>
                        <a:latin typeface="+mj-lt"/>
                      </a:endParaRPr>
                    </a:p>
                  </a:txBody>
                  <a:tcPr marL="3660" marR="3660" marT="3660" marB="0" anchor="ctr"/>
                </a:tc>
                <a:tc>
                  <a:txBody>
                    <a:bodyPr/>
                    <a:lstStyle/>
                    <a:p>
                      <a:pPr marL="171450" indent="-171450" algn="l" rtl="0" fontAlgn="ctr">
                        <a:buFont typeface="Arial" panose="020B0604020202020204" pitchFamily="34" charset="0"/>
                        <a:buChar char="•"/>
                      </a:pPr>
                      <a:r>
                        <a:rPr lang="es-ES" sz="1200" kern="1200" noProof="0">
                          <a:solidFill>
                            <a:schemeClr val="dk1"/>
                          </a:solidFill>
                          <a:effectLst/>
                          <a:latin typeface="+mj-lt"/>
                          <a:ea typeface="+mn-ea"/>
                          <a:cs typeface="+mn-cs"/>
                        </a:rPr>
                        <a:t>Se prorrogó el plazo de ejecución del Contrato hasta el 15 de abril de 2019</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2584252705"/>
                  </a:ext>
                </a:extLst>
              </a:tr>
              <a:tr h="443236">
                <a:tc>
                  <a:txBody>
                    <a:bodyPr/>
                    <a:lstStyle/>
                    <a:p>
                      <a:pPr algn="ctr" rtl="0" fontAlgn="ctr"/>
                      <a:r>
                        <a:rPr lang="es-ES" sz="1100" b="1" i="0" u="none" strike="noStrike">
                          <a:solidFill>
                            <a:schemeClr val="lt1"/>
                          </a:solidFill>
                          <a:effectLst/>
                          <a:latin typeface="+mj-lt"/>
                        </a:rPr>
                        <a:t>Acta</a:t>
                      </a:r>
                      <a:r>
                        <a:rPr lang="es-ES" sz="1100" b="1" i="0" u="none" strike="noStrike" baseline="0">
                          <a:solidFill>
                            <a:schemeClr val="lt1"/>
                          </a:solidFill>
                          <a:effectLst/>
                          <a:latin typeface="+mj-lt"/>
                        </a:rPr>
                        <a:t> de Suspensión No. 1</a:t>
                      </a:r>
                      <a:endParaRPr lang="es-CO" sz="1100" b="1" i="0" u="none" strike="noStrike">
                        <a:solidFill>
                          <a:srgbClr val="FFFFFF"/>
                        </a:solidFill>
                        <a:effectLst/>
                        <a:latin typeface="+mj-lt"/>
                      </a:endParaRPr>
                    </a:p>
                  </a:txBody>
                  <a:tcPr marL="3660" marR="3660" marT="3660" marB="0" anchor="ctr"/>
                </a:tc>
                <a:tc>
                  <a:txBody>
                    <a:bodyPr/>
                    <a:lstStyle/>
                    <a:p>
                      <a:pPr algn="ctr" rtl="0" fontAlgn="ctr"/>
                      <a:r>
                        <a:rPr lang="es-ES" sz="1200" b="0" i="0" u="none" strike="noStrike">
                          <a:solidFill>
                            <a:schemeClr val="dk1"/>
                          </a:solidFill>
                          <a:effectLst/>
                          <a:latin typeface="+mj-lt"/>
                        </a:rPr>
                        <a:t>12</a:t>
                      </a:r>
                      <a:r>
                        <a:rPr lang="es-ES" sz="1200" b="0" i="0" u="none" strike="noStrike" baseline="0">
                          <a:solidFill>
                            <a:schemeClr val="dk1"/>
                          </a:solidFill>
                          <a:effectLst/>
                          <a:latin typeface="+mj-lt"/>
                        </a:rPr>
                        <a:t> de abril de 2019</a:t>
                      </a:r>
                      <a:endParaRPr lang="es-CO" sz="1200" b="0" i="0" u="none" strike="noStrike">
                        <a:solidFill>
                          <a:srgbClr val="000000"/>
                        </a:solidFill>
                        <a:effectLst/>
                        <a:latin typeface="+mj-lt"/>
                      </a:endParaRPr>
                    </a:p>
                  </a:txBody>
                  <a:tcPr marL="3660" marR="3660" marT="3660" marB="0" anchor="ctr"/>
                </a:tc>
                <a:tc>
                  <a:txBody>
                    <a:bodyPr/>
                    <a:lstStyle/>
                    <a:p>
                      <a:pPr marL="171450" indent="-171450" algn="l" rtl="0" fontAlgn="ctr">
                        <a:buFont typeface="Arial" panose="020B0604020202020204" pitchFamily="34" charset="0"/>
                        <a:buChar char="•"/>
                      </a:pPr>
                      <a:r>
                        <a:rPr lang="es-ES" sz="1200" kern="1200" noProof="0">
                          <a:solidFill>
                            <a:schemeClr val="dk1"/>
                          </a:solidFill>
                          <a:effectLst/>
                          <a:latin typeface="+mj-lt"/>
                          <a:ea typeface="+mn-ea"/>
                          <a:cs typeface="+mn-cs"/>
                        </a:rPr>
                        <a:t>Se suspendió el plazo de ejecución del Contrato desde el 12</a:t>
                      </a:r>
                      <a:r>
                        <a:rPr lang="es-ES" sz="1200" kern="1200" baseline="0" noProof="0">
                          <a:solidFill>
                            <a:schemeClr val="dk1"/>
                          </a:solidFill>
                          <a:effectLst/>
                          <a:latin typeface="+mj-lt"/>
                          <a:ea typeface="+mn-ea"/>
                          <a:cs typeface="+mn-cs"/>
                        </a:rPr>
                        <a:t> </a:t>
                      </a:r>
                      <a:r>
                        <a:rPr lang="es-ES" sz="1200" kern="1200" noProof="0">
                          <a:solidFill>
                            <a:schemeClr val="dk1"/>
                          </a:solidFill>
                          <a:effectLst/>
                          <a:latin typeface="+mj-lt"/>
                          <a:ea typeface="+mn-ea"/>
                          <a:cs typeface="+mn-cs"/>
                        </a:rPr>
                        <a:t>de abril de 2019 hasta el 30 de mayo de 2019</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363732206"/>
                  </a:ext>
                </a:extLst>
              </a:tr>
              <a:tr h="2960499">
                <a:tc>
                  <a:txBody>
                    <a:bodyPr/>
                    <a:lstStyle/>
                    <a:p>
                      <a:pPr algn="ctr" rtl="0" fontAlgn="ctr"/>
                      <a:r>
                        <a:rPr lang="es-CO" sz="1100" u="none" strike="noStrike">
                          <a:effectLst/>
                          <a:latin typeface="+mj-lt"/>
                        </a:rPr>
                        <a:t>Otrosí No 4</a:t>
                      </a:r>
                      <a:endParaRPr lang="es-CO" sz="1100" b="1" i="0" u="none" strike="noStrike">
                        <a:solidFill>
                          <a:srgbClr val="FFFFFF"/>
                        </a:solidFill>
                        <a:effectLst/>
                        <a:latin typeface="+mj-lt"/>
                      </a:endParaRPr>
                    </a:p>
                  </a:txBody>
                  <a:tcPr marL="3660" marR="3660" marT="3660" marB="0" anchor="ctr"/>
                </a:tc>
                <a:tc>
                  <a:txBody>
                    <a:bodyPr/>
                    <a:lstStyle/>
                    <a:p>
                      <a:pPr algn="ctr" rtl="0" fontAlgn="ctr"/>
                      <a:r>
                        <a:rPr lang="es-ES" sz="1200" b="0" i="0" u="none" strike="noStrike">
                          <a:solidFill>
                            <a:schemeClr val="dk1"/>
                          </a:solidFill>
                          <a:effectLst/>
                          <a:latin typeface="+mj-lt"/>
                        </a:rPr>
                        <a:t>30</a:t>
                      </a:r>
                      <a:r>
                        <a:rPr lang="es-ES" sz="1200" b="0" i="0" u="none" strike="noStrike" baseline="0">
                          <a:solidFill>
                            <a:schemeClr val="dk1"/>
                          </a:solidFill>
                          <a:effectLst/>
                          <a:latin typeface="+mj-lt"/>
                        </a:rPr>
                        <a:t> de mayo de 2019</a:t>
                      </a:r>
                      <a:endParaRPr lang="es-CO" sz="1200" b="0" i="0" u="none" strike="noStrike">
                        <a:solidFill>
                          <a:srgbClr val="000000"/>
                        </a:solidFill>
                        <a:effectLst/>
                        <a:latin typeface="+mj-lt"/>
                      </a:endParaRPr>
                    </a:p>
                  </a:txBody>
                  <a:tcPr marL="3660" marR="3660" marT="3660" marB="0" anchor="ctr"/>
                </a:tc>
                <a:tc>
                  <a:txBody>
                    <a:bodyPr/>
                    <a:lstStyle/>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s-ES" sz="1200" kern="1200" noProof="0">
                          <a:solidFill>
                            <a:schemeClr val="dk1"/>
                          </a:solidFill>
                          <a:effectLst/>
                          <a:latin typeface="+mj-lt"/>
                          <a:ea typeface="+mn-ea"/>
                          <a:cs typeface="+mn-cs"/>
                        </a:rPr>
                        <a:t>Se prorrogó el plazo de ejecución del Contrato hasta el 30 de junio de 2019.</a:t>
                      </a:r>
                      <a:endParaRPr lang="es-CO" sz="1200" kern="1200" noProof="0">
                        <a:solidFill>
                          <a:schemeClr val="dk1"/>
                        </a:solidFill>
                        <a:effectLst/>
                        <a:latin typeface="+mj-lt"/>
                        <a:ea typeface="+mn-ea"/>
                        <a:cs typeface="+mn-cs"/>
                      </a:endParaRP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s-ES" sz="1200" kern="1200" noProof="0">
                          <a:solidFill>
                            <a:schemeClr val="dk1"/>
                          </a:solidFill>
                          <a:effectLst/>
                          <a:latin typeface="+mj-lt"/>
                          <a:ea typeface="+mn-ea"/>
                          <a:cs typeface="+mn-cs"/>
                        </a:rPr>
                        <a:t>Se modificó la Cláusula Tercera- el valor del presente contrato es de MIL OCHOCIENTOS CUARENTA Y UN MILLONES OCHOCIENTOS TREINTA Y CINCO MIL NOVECIENTOS TREINTA Y DOS PESOS M/CTE ($1.841.835.932,00) IVA incluido</a:t>
                      </a:r>
                      <a:r>
                        <a:rPr lang="es-ES" sz="1200" kern="1200" noProof="0">
                          <a:solidFill>
                            <a:srgbClr val="0070C0"/>
                          </a:solidFill>
                          <a:effectLst/>
                          <a:latin typeface="+mj-lt"/>
                          <a:ea typeface="+mn-ea"/>
                          <a:cs typeface="+mn-cs"/>
                        </a:rPr>
                        <a:t>.</a:t>
                      </a:r>
                      <a:endParaRPr lang="es-CO" sz="1200" kern="1200" noProof="0">
                        <a:solidFill>
                          <a:srgbClr val="0070C0"/>
                        </a:solidFill>
                        <a:effectLst/>
                        <a:latin typeface="+mj-lt"/>
                        <a:ea typeface="+mn-ea"/>
                        <a:cs typeface="+mn-cs"/>
                      </a:endParaRP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s-ES" sz="1200" kern="1200" noProof="0">
                          <a:solidFill>
                            <a:schemeClr val="dk1"/>
                          </a:solidFill>
                          <a:effectLst/>
                          <a:latin typeface="+mj-lt"/>
                          <a:ea typeface="+mn-ea"/>
                          <a:cs typeface="+mn-cs"/>
                        </a:rPr>
                        <a:t>Se modificó el numeral 5 de la cláusula cuarta del Contrato Interadministrativo FAZNI GGC N° 597-2017 / IPSE 098-2017, correspondiente a la forma y condiciones de desembolso de los recursos.</a:t>
                      </a:r>
                      <a:endParaRPr lang="es-CO" sz="1200" kern="1200" noProof="0">
                        <a:solidFill>
                          <a:schemeClr val="dk1"/>
                        </a:solidFill>
                        <a:effectLst/>
                        <a:latin typeface="+mj-lt"/>
                        <a:ea typeface="+mn-ea"/>
                        <a:cs typeface="+mn-cs"/>
                      </a:endParaRP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s-ES" sz="1200" kern="1200" noProof="0">
                          <a:solidFill>
                            <a:schemeClr val="dk1"/>
                          </a:solidFill>
                          <a:effectLst/>
                          <a:latin typeface="+mj-lt"/>
                          <a:ea typeface="+mn-ea"/>
                          <a:cs typeface="+mn-cs"/>
                        </a:rPr>
                        <a:t>Se modificó la cláusula sexta del Contrato Interadministrativo FAZNI GGC N° 597-2017 / IPSE 098-2017, correspondiente a la remuneración.</a:t>
                      </a:r>
                      <a:endParaRPr lang="es-CO" sz="1200" kern="1200" noProof="0">
                        <a:solidFill>
                          <a:schemeClr val="dk1"/>
                        </a:solidFill>
                        <a:effectLst/>
                        <a:latin typeface="+mj-lt"/>
                        <a:ea typeface="+mn-ea"/>
                        <a:cs typeface="+mn-cs"/>
                      </a:endParaRP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s-ES" sz="1200" kern="1200" noProof="0">
                          <a:solidFill>
                            <a:schemeClr val="dk1"/>
                          </a:solidFill>
                          <a:effectLst/>
                          <a:latin typeface="+mj-lt"/>
                          <a:ea typeface="+mn-ea"/>
                          <a:cs typeface="+mn-cs"/>
                        </a:rPr>
                        <a:t>Se modificó la cláusula Vigésima Tercera del Contrato Interadministrativo FAZNI GGC N° 597-2017 / IPSE 098-2017, correspondiente a los documentos del contrato.</a:t>
                      </a:r>
                      <a:endParaRPr lang="es-CO" sz="1200" kern="1200" noProof="0">
                        <a:solidFill>
                          <a:schemeClr val="dk1"/>
                        </a:solidFill>
                        <a:effectLst/>
                        <a:latin typeface="+mj-lt"/>
                        <a:ea typeface="+mn-ea"/>
                        <a:cs typeface="+mn-cs"/>
                      </a:endParaRPr>
                    </a:p>
                    <a:p>
                      <a:pPr marL="285750" marR="0" lvl="0" indent="-285750" algn="just"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s-ES" sz="1200" kern="1200" noProof="0">
                          <a:solidFill>
                            <a:schemeClr val="dk1"/>
                          </a:solidFill>
                          <a:effectLst/>
                          <a:latin typeface="+mj-lt"/>
                          <a:ea typeface="+mn-ea"/>
                          <a:cs typeface="+mn-cs"/>
                        </a:rPr>
                        <a:t>Se modificó el anexo Nº. 1 del Contrato Interadministrativo FAZNI GGC N° 597-2017 / IPSE 098-2017</a:t>
                      </a:r>
                      <a:endParaRPr lang="es-CO" sz="1200" kern="1200" noProof="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1929668880"/>
                  </a:ext>
                </a:extLst>
              </a:tr>
            </a:tbl>
          </a:graphicData>
        </a:graphic>
      </p:graphicFrame>
    </p:spTree>
    <p:extLst>
      <p:ext uri="{BB962C8B-B14F-4D97-AF65-F5344CB8AC3E}">
        <p14:creationId xmlns:p14="http://schemas.microsoft.com/office/powerpoint/2010/main" val="2963567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2"/>
          <p:cNvSpPr txBox="1">
            <a:spLocks noGrp="1"/>
          </p:cNvSpPr>
          <p:nvPr>
            <p:ph type="title"/>
          </p:nvPr>
        </p:nvSpPr>
        <p:spPr>
          <a:xfrm>
            <a:off x="1796715" y="845581"/>
            <a:ext cx="9079800" cy="839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03864"/>
              </a:buClr>
              <a:buSzPts val="3600"/>
              <a:buFont typeface="Montserrat"/>
              <a:buNone/>
            </a:pPr>
            <a:r>
              <a:rPr lang="es-CO" sz="3600" b="1" i="0">
                <a:solidFill>
                  <a:srgbClr val="203864"/>
                </a:solidFill>
                <a:latin typeface="Montserrat"/>
                <a:ea typeface="Montserrat"/>
                <a:cs typeface="Montserrat"/>
                <a:sym typeface="Montserrat"/>
              </a:rPr>
              <a:t>Distribución de Recursos Finales </a:t>
            </a:r>
            <a:r>
              <a:rPr lang="es-CO" sz="3600" b="1" i="0">
                <a:solidFill>
                  <a:srgbClr val="203864"/>
                </a:solidFill>
              </a:rPr>
              <a:t>Contrato </a:t>
            </a:r>
            <a:r>
              <a:rPr lang="es-CO" sz="3600" b="1">
                <a:solidFill>
                  <a:srgbClr val="203864"/>
                </a:solidFill>
              </a:rPr>
              <a:t>FAZNI-GGC-597 – IPSE-098 DE 2017</a:t>
            </a:r>
            <a:endParaRPr sz="3600" b="1" i="0">
              <a:solidFill>
                <a:srgbClr val="203864"/>
              </a:solidFill>
            </a:endParaRPr>
          </a:p>
        </p:txBody>
      </p:sp>
      <p:sp>
        <p:nvSpPr>
          <p:cNvPr id="47" name="Google Shape;47;p2"/>
          <p:cNvSpPr txBox="1"/>
          <p:nvPr/>
        </p:nvSpPr>
        <p:spPr>
          <a:xfrm>
            <a:off x="742665" y="3381022"/>
            <a:ext cx="3012900" cy="1520400"/>
          </a:xfrm>
          <a:prstGeom prst="rect">
            <a:avLst/>
          </a:prstGeom>
          <a:solidFill>
            <a:srgbClr val="F2F2F2">
              <a:alpha val="37650"/>
            </a:srgbClr>
          </a:solidFill>
          <a:ln w="38100" cap="flat" cmpd="sng">
            <a:solidFill>
              <a:schemeClr val="accent2"/>
            </a:solidFill>
            <a:prstDash val="solid"/>
            <a:miter lim="800000"/>
            <a:headEnd type="none" w="sm" len="sm"/>
            <a:tailEnd type="none" w="sm" len="sm"/>
          </a:ln>
        </p:spPr>
        <p:txBody>
          <a:bodyPr spcFirstLastPara="1" wrap="square" lIns="91425" tIns="45700" rIns="108000" bIns="45700" anchor="ctr" anchorCtr="0">
            <a:noAutofit/>
          </a:bodyPr>
          <a:lstStyle/>
          <a:p>
            <a:pPr marL="0" marR="0" lvl="0" indent="0" algn="ctr" rtl="0">
              <a:lnSpc>
                <a:spcPct val="100000"/>
              </a:lnSpc>
              <a:spcBef>
                <a:spcPts val="0"/>
              </a:spcBef>
              <a:spcAft>
                <a:spcPts val="0"/>
              </a:spcAft>
              <a:buClr>
                <a:schemeClr val="lt1"/>
              </a:buClr>
              <a:buSzPts val="1800"/>
              <a:buFont typeface="Helvetica Neue"/>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Helvetica Neue"/>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Helvetica Neue"/>
              <a:buNone/>
            </a:pPr>
            <a:endParaRPr sz="18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800"/>
              <a:buFont typeface="Helvetica Neue"/>
              <a:buNone/>
            </a:pPr>
            <a:endParaRPr sz="1800" b="0" i="0" u="none" strike="noStrike" cap="none">
              <a:solidFill>
                <a:srgbClr val="FFFFFF"/>
              </a:solidFill>
              <a:latin typeface="Calibri"/>
              <a:ea typeface="Calibri"/>
              <a:cs typeface="Calibri"/>
              <a:sym typeface="Calibri"/>
            </a:endParaRPr>
          </a:p>
        </p:txBody>
      </p:sp>
      <p:sp>
        <p:nvSpPr>
          <p:cNvPr id="48" name="Google Shape;48;p2"/>
          <p:cNvSpPr txBox="1"/>
          <p:nvPr/>
        </p:nvSpPr>
        <p:spPr>
          <a:xfrm>
            <a:off x="838199" y="1861417"/>
            <a:ext cx="6858000" cy="6129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200"/>
              <a:buFont typeface="Arial"/>
              <a:buNone/>
            </a:pPr>
            <a:endParaRPr sz="3200" b="1" i="0" u="none" strike="noStrike" cap="none">
              <a:solidFill>
                <a:srgbClr val="00A7CC"/>
              </a:solidFill>
              <a:latin typeface="Montserrat"/>
              <a:ea typeface="Montserrat"/>
              <a:cs typeface="Montserrat"/>
              <a:sym typeface="Montserrat"/>
            </a:endParaRPr>
          </a:p>
        </p:txBody>
      </p:sp>
      <p:sp>
        <p:nvSpPr>
          <p:cNvPr id="49" name="Google Shape;49;p2"/>
          <p:cNvSpPr txBox="1"/>
          <p:nvPr/>
        </p:nvSpPr>
        <p:spPr>
          <a:xfrm>
            <a:off x="838199" y="3733590"/>
            <a:ext cx="3012900" cy="1167600"/>
          </a:xfrm>
          <a:prstGeom prst="rect">
            <a:avLst/>
          </a:prstGeom>
          <a:noFill/>
          <a:ln>
            <a:noFill/>
          </a:ln>
        </p:spPr>
        <p:txBody>
          <a:bodyPr spcFirstLastPara="1" wrap="square" lIns="91425" tIns="36000" rIns="91425" bIns="45700" anchor="t" anchorCtr="0">
            <a:noAutofit/>
          </a:bodyPr>
          <a:lstStyle/>
          <a:p>
            <a:pPr marL="0" marR="0" lvl="0" indent="0" algn="l" rtl="0">
              <a:lnSpc>
                <a:spcPct val="90000"/>
              </a:lnSpc>
              <a:spcBef>
                <a:spcPts val="0"/>
              </a:spcBef>
              <a:spcAft>
                <a:spcPts val="0"/>
              </a:spcAft>
              <a:buClr>
                <a:srgbClr val="1F3864"/>
              </a:buClr>
              <a:buSzPts val="1800"/>
              <a:buFont typeface="Arial"/>
              <a:buNone/>
            </a:pPr>
            <a:r>
              <a:rPr lang="es-CO" sz="1800" b="1">
                <a:solidFill>
                  <a:srgbClr val="1F3864"/>
                </a:solidFill>
                <a:latin typeface="Helvetica Neue"/>
                <a:ea typeface="Helvetica Neue"/>
                <a:cs typeface="Helvetica Neue"/>
                <a:sym typeface="Helvetica Neue"/>
              </a:rPr>
              <a:t>Distribución de Recursos Finales </a:t>
            </a:r>
            <a:r>
              <a:rPr lang="es-CO" sz="1800">
                <a:solidFill>
                  <a:schemeClr val="dk1"/>
                </a:solidFill>
                <a:latin typeface="Helvetica Neue"/>
                <a:ea typeface="Helvetica Neue"/>
                <a:cs typeface="Helvetica Neue"/>
                <a:sym typeface="Helvetica Neue"/>
              </a:rPr>
              <a:t> del Contrato FAZNI GGC 597 IPSE-098-17</a:t>
            </a:r>
            <a:endParaRPr/>
          </a:p>
          <a:p>
            <a:pPr marL="0" marR="0" lvl="0" indent="0" algn="l" rtl="0">
              <a:lnSpc>
                <a:spcPct val="90000"/>
              </a:lnSpc>
              <a:spcBef>
                <a:spcPts val="1600"/>
              </a:spcBef>
              <a:spcAft>
                <a:spcPts val="0"/>
              </a:spcAft>
              <a:buClr>
                <a:schemeClr val="dk1"/>
              </a:buClr>
              <a:buSzPts val="2000"/>
              <a:buFont typeface="Arial"/>
              <a:buNone/>
            </a:pPr>
            <a:endParaRPr sz="2000" b="0" i="0" u="none" strike="noStrike" cap="none">
              <a:solidFill>
                <a:srgbClr val="3A3838"/>
              </a:solidFill>
              <a:latin typeface="Montserrat"/>
              <a:ea typeface="Montserrat"/>
              <a:cs typeface="Montserrat"/>
              <a:sym typeface="Montserrat"/>
            </a:endParaRPr>
          </a:p>
        </p:txBody>
      </p:sp>
      <p:sp>
        <p:nvSpPr>
          <p:cNvPr id="50" name="Google Shape;50;p2"/>
          <p:cNvSpPr/>
          <p:nvPr/>
        </p:nvSpPr>
        <p:spPr>
          <a:xfrm rot="5400000">
            <a:off x="-257648" y="4064040"/>
            <a:ext cx="1167600" cy="506700"/>
          </a:xfrm>
          <a:prstGeom prst="triangle">
            <a:avLst>
              <a:gd name="adj" fmla="val 5000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Helvetica Neue"/>
              <a:buNone/>
            </a:pPr>
            <a:endParaRPr sz="1800" b="0" i="0" u="none" strike="noStrike" cap="none">
              <a:solidFill>
                <a:srgbClr val="FFFFFF"/>
              </a:solidFill>
              <a:latin typeface="Calibri"/>
              <a:ea typeface="Calibri"/>
              <a:cs typeface="Calibri"/>
              <a:sym typeface="Calibri"/>
            </a:endParaRPr>
          </a:p>
        </p:txBody>
      </p:sp>
      <p:graphicFrame>
        <p:nvGraphicFramePr>
          <p:cNvPr id="51" name="Google Shape;51;p2"/>
          <p:cNvGraphicFramePr/>
          <p:nvPr/>
        </p:nvGraphicFramePr>
        <p:xfrm>
          <a:off x="3946705" y="3356315"/>
          <a:ext cx="7792025" cy="1645960"/>
        </p:xfrm>
        <a:graphic>
          <a:graphicData uri="http://schemas.openxmlformats.org/drawingml/2006/table">
            <a:tbl>
              <a:tblPr>
                <a:noFill/>
              </a:tblPr>
              <a:tblGrid>
                <a:gridCol w="1339500">
                  <a:extLst>
                    <a:ext uri="{9D8B030D-6E8A-4147-A177-3AD203B41FA5}">
                      <a16:colId xmlns:a16="http://schemas.microsoft.com/office/drawing/2014/main" val="20000"/>
                    </a:ext>
                  </a:extLst>
                </a:gridCol>
                <a:gridCol w="2031000">
                  <a:extLst>
                    <a:ext uri="{9D8B030D-6E8A-4147-A177-3AD203B41FA5}">
                      <a16:colId xmlns:a16="http://schemas.microsoft.com/office/drawing/2014/main" val="20001"/>
                    </a:ext>
                  </a:extLst>
                </a:gridCol>
                <a:gridCol w="2084625">
                  <a:extLst>
                    <a:ext uri="{9D8B030D-6E8A-4147-A177-3AD203B41FA5}">
                      <a16:colId xmlns:a16="http://schemas.microsoft.com/office/drawing/2014/main" val="20002"/>
                    </a:ext>
                  </a:extLst>
                </a:gridCol>
                <a:gridCol w="2336900">
                  <a:extLst>
                    <a:ext uri="{9D8B030D-6E8A-4147-A177-3AD203B41FA5}">
                      <a16:colId xmlns:a16="http://schemas.microsoft.com/office/drawing/2014/main" val="20003"/>
                    </a:ext>
                  </a:extLst>
                </a:gridCol>
              </a:tblGrid>
              <a:tr h="429425">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solidFill>
                            <a:schemeClr val="lt1"/>
                          </a:solidFill>
                          <a:latin typeface="Helvetica Neue"/>
                          <a:ea typeface="Helvetica Neue"/>
                          <a:cs typeface="Helvetica Neue"/>
                          <a:sym typeface="Helvetica Neue"/>
                        </a:rPr>
                        <a:t>Vigencia </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solidFill>
                            <a:schemeClr val="lt1"/>
                          </a:solidFill>
                          <a:latin typeface="Helvetica Neue"/>
                          <a:ea typeface="Helvetica Neue"/>
                          <a:cs typeface="Helvetica Neue"/>
                          <a:sym typeface="Helvetica Neue"/>
                        </a:rPr>
                        <a:t>VALOR</a:t>
                      </a:r>
                      <a:r>
                        <a:rPr lang="es-CO" sz="1400" b="0" i="0">
                          <a:solidFill>
                            <a:schemeClr val="lt1"/>
                          </a:solidFill>
                          <a:latin typeface="Helvetica Neue"/>
                          <a:ea typeface="Helvetica Neue"/>
                          <a:cs typeface="Helvetica Neue"/>
                          <a:sym typeface="Helvetica Neue"/>
                        </a:rPr>
                        <a:t>  APORTE FAZNI (38.13%)</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solidFill>
                            <a:schemeClr val="lt1"/>
                          </a:solidFill>
                          <a:latin typeface="Helvetica Neue"/>
                          <a:ea typeface="Helvetica Neue"/>
                          <a:cs typeface="Helvetica Neue"/>
                          <a:sym typeface="Helvetica Neue"/>
                        </a:rPr>
                        <a:t>VALOR APORTE IPSE (61.87%)</a:t>
                      </a:r>
                      <a:endParaRPr sz="1400" b="0" i="0">
                        <a:solidFill>
                          <a:schemeClr val="lt1"/>
                        </a:solidFill>
                        <a:latin typeface="Helvetica Neue"/>
                        <a:ea typeface="Helvetica Neue"/>
                        <a:cs typeface="Helvetica Neue"/>
                        <a:sym typeface="Helvetica Neue"/>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solidFill>
                            <a:schemeClr val="lt1"/>
                          </a:solidFill>
                          <a:latin typeface="Helvetica Neue"/>
                          <a:ea typeface="Helvetica Neue"/>
                          <a:cs typeface="Helvetica Neue"/>
                          <a:sym typeface="Helvetica Neue"/>
                        </a:rPr>
                        <a:t>TOTAL</a:t>
                      </a:r>
                      <a:r>
                        <a:rPr lang="es-CO" sz="1400" b="0" i="0">
                          <a:solidFill>
                            <a:schemeClr val="lt1"/>
                          </a:solidFill>
                          <a:latin typeface="Helvetica Neue"/>
                          <a:ea typeface="Helvetica Neue"/>
                          <a:cs typeface="Helvetica Neue"/>
                          <a:sym typeface="Helvetica Neue"/>
                        </a:rPr>
                        <a:t> </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304175">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solidFill>
                            <a:schemeClr val="lt1"/>
                          </a:solidFill>
                          <a:latin typeface="Helvetica Neue"/>
                          <a:ea typeface="Helvetica Neue"/>
                          <a:cs typeface="Helvetica Neue"/>
                          <a:sym typeface="Helvetica Neue"/>
                        </a:rPr>
                        <a:t>2017</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marR="0" lvl="0"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0" i="0">
                          <a:latin typeface="Helvetica Neue"/>
                          <a:ea typeface="Helvetica Neue"/>
                          <a:cs typeface="Helvetica Neue"/>
                          <a:sym typeface="Helvetica Neue"/>
                        </a:rPr>
                        <a:t>$97.292.576,00</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400"/>
                        <a:buFont typeface="Helvetica Neue"/>
                        <a:buNone/>
                        <a:defRPr sz="1400" b="0" i="0" u="none" strike="noStrike" cap="none">
                          <a:solidFill>
                            <a:srgbClr val="000000"/>
                          </a:solidFill>
                          <a:latin typeface="Arial"/>
                          <a:ea typeface="Arial"/>
                          <a:cs typeface="Arial"/>
                          <a:sym typeface="Arial"/>
                        </a:defRPr>
                      </a:pPr>
                      <a:r>
                        <a:rPr lang="es-CO" sz="1400" b="0" i="0">
                          <a:latin typeface="Helvetica Neue"/>
                          <a:ea typeface="Helvetica Neue"/>
                          <a:cs typeface="Helvetica Neue"/>
                          <a:sym typeface="Helvetica Neue"/>
                        </a:rPr>
                        <a:t>$1.139.502.948,92</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0" i="0">
                          <a:latin typeface="Helvetica Neue"/>
                          <a:ea typeface="Helvetica Neue"/>
                          <a:cs typeface="Helvetica Neue"/>
                          <a:sym typeface="Helvetica Neue"/>
                        </a:rPr>
                        <a:t>$1.236.795.524,92</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04175">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solidFill>
                            <a:schemeClr val="lt1"/>
                          </a:solidFill>
                          <a:latin typeface="Helvetica Neue"/>
                          <a:ea typeface="Helvetica Neue"/>
                          <a:cs typeface="Helvetica Neue"/>
                          <a:sym typeface="Helvetica Neue"/>
                        </a:rPr>
                        <a:t>2018</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marR="0" lvl="0"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0" i="0">
                          <a:latin typeface="Helvetica Neue"/>
                          <a:ea typeface="Helvetica Neue"/>
                          <a:cs typeface="Helvetica Neue"/>
                          <a:sym typeface="Helvetica Neue"/>
                        </a:rPr>
                        <a:t>$605.040.407,08</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0" i="0">
                          <a:latin typeface="Helvetica Neue"/>
                          <a:ea typeface="Helvetica Neue"/>
                          <a:cs typeface="Helvetica Neue"/>
                          <a:sym typeface="Helvetica Neue"/>
                        </a:rPr>
                        <a:t>$-</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0" i="0">
                          <a:latin typeface="Helvetica Neue"/>
                          <a:ea typeface="Helvetica Neue"/>
                          <a:cs typeface="Helvetica Neue"/>
                          <a:sym typeface="Helvetica Neue"/>
                        </a:rPr>
                        <a:t>$605.040.407,08</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29425">
                <a:tc>
                  <a:txBody>
                    <a:bodyPr/>
                    <a:lstStyle/>
                    <a:p>
                      <a:pPr marL="0" marR="0" lvl="0" indent="0" algn="ct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solidFill>
                            <a:schemeClr val="lt1"/>
                          </a:solidFill>
                          <a:latin typeface="Helvetica Neue"/>
                          <a:ea typeface="Helvetica Neue"/>
                          <a:cs typeface="Helvetica Neue"/>
                          <a:sym typeface="Helvetica Neue"/>
                        </a:rPr>
                        <a:t>TOTAL CONTRATO </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2"/>
                    </a:solidFill>
                  </a:tcPr>
                </a:tc>
                <a:tc>
                  <a:txBody>
                    <a:bodyPr/>
                    <a:lstStyle/>
                    <a:p>
                      <a:pPr marL="0" marR="0" lvl="0"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latin typeface="Helvetica Neue"/>
                          <a:ea typeface="Helvetica Neue"/>
                          <a:cs typeface="Helvetica Neue"/>
                          <a:sym typeface="Helvetica Neue"/>
                        </a:rPr>
                        <a:t>$702.332.983,08</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latin typeface="Helvetica Neue"/>
                          <a:ea typeface="Helvetica Neue"/>
                          <a:cs typeface="Helvetica Neue"/>
                          <a:sym typeface="Helvetica Neue"/>
                        </a:rPr>
                        <a:t>$1.139.502.948,92</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pPr>
                      <a:r>
                        <a:rPr lang="es-CO" sz="1400" b="1" i="0">
                          <a:latin typeface="Helvetica Neue"/>
                          <a:ea typeface="Helvetica Neue"/>
                          <a:cs typeface="Helvetica Neue"/>
                          <a:sym typeface="Helvetica Neue"/>
                        </a:rPr>
                        <a:t>$1.841.835.932,00</a:t>
                      </a: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2" name="Google Shape;52;p2"/>
          <p:cNvSpPr txBox="1"/>
          <p:nvPr/>
        </p:nvSpPr>
        <p:spPr>
          <a:xfrm>
            <a:off x="579502" y="1745403"/>
            <a:ext cx="11049000" cy="14577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1900"/>
              <a:buFont typeface="Arial"/>
              <a:buNone/>
            </a:pPr>
            <a:r>
              <a:rPr lang="es-CO" sz="1900">
                <a:solidFill>
                  <a:schemeClr val="dk1"/>
                </a:solidFill>
                <a:latin typeface="Helvetica Neue"/>
                <a:ea typeface="Helvetica Neue"/>
                <a:cs typeface="Helvetica Neue"/>
                <a:sym typeface="Helvetica Neue"/>
              </a:rPr>
              <a:t>El 30 de mayo de 2019 mediante </a:t>
            </a:r>
            <a:r>
              <a:rPr lang="es-CO" sz="1900">
                <a:solidFill>
                  <a:srgbClr val="2E75B5"/>
                </a:solidFill>
                <a:latin typeface="Helvetica Neue"/>
                <a:ea typeface="Helvetica Neue"/>
                <a:cs typeface="Helvetica Neue"/>
                <a:sym typeface="Helvetica Neue"/>
              </a:rPr>
              <a:t>Otrosí No. 4</a:t>
            </a:r>
            <a:r>
              <a:rPr lang="es-CO" sz="1900">
                <a:solidFill>
                  <a:schemeClr val="dk1"/>
                </a:solidFill>
                <a:latin typeface="Helvetica Neue"/>
                <a:ea typeface="Helvetica Neue"/>
                <a:cs typeface="Helvetica Neue"/>
                <a:sym typeface="Helvetica Neue"/>
              </a:rPr>
              <a:t> se adicionó una </a:t>
            </a:r>
            <a:r>
              <a:rPr lang="es-ES" sz="1900">
                <a:solidFill>
                  <a:schemeClr val="dk1"/>
                </a:solidFill>
                <a:latin typeface="Helvetica Neue"/>
                <a:ea typeface="Helvetica Neue"/>
                <a:cs typeface="Helvetica Neue"/>
                <a:sym typeface="Helvetica Neue"/>
              </a:rPr>
              <a:t>(1) solución solar fotovoltaica individual -</a:t>
            </a:r>
            <a:r>
              <a:rPr lang="es-CO" sz="1900">
                <a:solidFill>
                  <a:schemeClr val="dk1"/>
                </a:solidFill>
                <a:latin typeface="Helvetica Neue"/>
                <a:ea typeface="Helvetica Neue"/>
                <a:cs typeface="Helvetica Neue"/>
                <a:sym typeface="Helvetica Neue"/>
              </a:rPr>
              <a:t> SISFV para un total de 101 SISFV. </a:t>
            </a:r>
            <a:r>
              <a:rPr lang="es-ES" sz="1900">
                <a:solidFill>
                  <a:schemeClr val="dk1"/>
                </a:solidFill>
                <a:latin typeface="Helvetica Neue"/>
                <a:ea typeface="Helvetica Neue"/>
                <a:cs typeface="Helvetica Neue"/>
                <a:sym typeface="Helvetica Neue"/>
              </a:rPr>
              <a:t>Además de lo anterior y de</a:t>
            </a:r>
            <a:r>
              <a:rPr lang="es-CO" sz="1900">
                <a:solidFill>
                  <a:schemeClr val="dk1"/>
                </a:solidFill>
                <a:latin typeface="Helvetica Neue"/>
                <a:ea typeface="Helvetica Neue"/>
                <a:cs typeface="Helvetica Neue"/>
                <a:sym typeface="Helvetica Neue"/>
              </a:rPr>
              <a:t> acuerdo a la modificación contractual por el cambio de especificaciones técnicas de baterías, el  valor total del contrato se redujo a (</a:t>
            </a:r>
            <a:r>
              <a:rPr lang="es-CO" sz="1900">
                <a:solidFill>
                  <a:srgbClr val="2E75B5"/>
                </a:solidFill>
                <a:latin typeface="Helvetica Neue"/>
                <a:ea typeface="Helvetica Neue"/>
                <a:cs typeface="Helvetica Neue"/>
                <a:sym typeface="Helvetica Neue"/>
              </a:rPr>
              <a:t>$1.841.835.932)</a:t>
            </a:r>
            <a:r>
              <a:rPr lang="es-ES" sz="1900">
                <a:solidFill>
                  <a:srgbClr val="2E75B5"/>
                </a:solidFill>
                <a:latin typeface="Helvetica Neue"/>
                <a:ea typeface="Helvetica Neue"/>
                <a:cs typeface="Helvetica Neue"/>
                <a:sym typeface="Helvetica Neue"/>
              </a:rPr>
              <a:t>,</a:t>
            </a:r>
            <a:r>
              <a:rPr lang="es-CO" sz="1900">
                <a:solidFill>
                  <a:schemeClr val="dk1"/>
                </a:solidFill>
                <a:latin typeface="Helvetica Neue"/>
                <a:ea typeface="Helvetica Neue"/>
                <a:cs typeface="Helvetica Neue"/>
                <a:sym typeface="Helvetica Neue"/>
              </a:rPr>
              <a:t> lo que corresponde a una disminución de</a:t>
            </a:r>
            <a:r>
              <a:rPr lang="es-ES" sz="1900">
                <a:solidFill>
                  <a:schemeClr val="dk1"/>
                </a:solidFill>
                <a:latin typeface="Helvetica Neue"/>
                <a:ea typeface="Helvetica Neue"/>
                <a:cs typeface="Helvetica Neue"/>
                <a:sym typeface="Helvetica Neue"/>
              </a:rPr>
              <a:t> </a:t>
            </a:r>
            <a:r>
              <a:rPr lang="es-CO" sz="1900">
                <a:solidFill>
                  <a:schemeClr val="dk1"/>
                </a:solidFill>
                <a:latin typeface="Helvetica Neue"/>
                <a:ea typeface="Helvetica Neue"/>
                <a:cs typeface="Helvetica Neue"/>
                <a:sym typeface="Helvetica Neue"/>
              </a:rPr>
              <a:t>(</a:t>
            </a:r>
            <a:r>
              <a:rPr lang="es-CO" sz="1900">
                <a:solidFill>
                  <a:srgbClr val="2E75B5"/>
                </a:solidFill>
                <a:latin typeface="Helvetica Neue"/>
                <a:ea typeface="Helvetica Neue"/>
                <a:cs typeface="Helvetica Neue"/>
                <a:sym typeface="Helvetica Neue"/>
              </a:rPr>
              <a:t>$53.884.068</a:t>
            </a:r>
            <a:r>
              <a:rPr lang="es-ES" sz="1900">
                <a:solidFill>
                  <a:srgbClr val="2E75B5"/>
                </a:solidFill>
                <a:latin typeface="Helvetica Neue"/>
                <a:ea typeface="Helvetica Neue"/>
                <a:cs typeface="Helvetica Neue"/>
                <a:sym typeface="Helvetica Neue"/>
              </a:rPr>
              <a:t>)</a:t>
            </a:r>
            <a:r>
              <a:rPr lang="es-CO" sz="2800">
                <a:solidFill>
                  <a:schemeClr val="dk1"/>
                </a:solidFill>
                <a:latin typeface="Montserrat"/>
                <a:ea typeface="Montserrat"/>
                <a:cs typeface="Montserrat"/>
                <a:sym typeface="Montserrat"/>
              </a:rPr>
              <a:t> </a:t>
            </a:r>
            <a:endParaRPr sz="2800">
              <a:solidFill>
                <a:srgbClr val="1F3864"/>
              </a:solidFill>
              <a:latin typeface="Montserrat"/>
              <a:ea typeface="Montserrat"/>
              <a:cs typeface="Montserrat"/>
              <a:sym typeface="Montserra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48588" y="702543"/>
            <a:ext cx="9144001" cy="839552"/>
          </a:xfrm>
        </p:spPr>
        <p:txBody>
          <a:bodyPr>
            <a:noAutofit/>
          </a:bodyPr>
          <a:lstStyle/>
          <a:p>
            <a:pPr algn="ctr"/>
            <a:r>
              <a:rPr lang="es-MX" sz="4000" b="1" i="0">
                <a:solidFill>
                  <a:srgbClr val="203864"/>
                </a:solidFill>
                <a:cs typeface="Arial" panose="020B0604020202020204" pitchFamily="34" charset="0"/>
              </a:rPr>
              <a:t>Desembolsos </a:t>
            </a:r>
            <a:r>
              <a:rPr lang="es-ES" sz="4000" b="1" i="0">
                <a:solidFill>
                  <a:srgbClr val="203864"/>
                </a:solidFill>
                <a:cs typeface="Arial" panose="020B0604020202020204" pitchFamily="34" charset="0"/>
              </a:rPr>
              <a:t>Contrato </a:t>
            </a:r>
            <a:r>
              <a:rPr lang="es-MX" sz="4000" b="1">
                <a:solidFill>
                  <a:srgbClr val="203864"/>
                </a:solidFill>
                <a:cs typeface="Arial" panose="020B0604020202020204" pitchFamily="34" charset="0"/>
              </a:rPr>
              <a:t>FAZNI-GGC-597 – IPSE-098 DE 2017</a:t>
            </a:r>
            <a:endParaRPr lang="es-MX" sz="4000" b="1" i="0">
              <a:solidFill>
                <a:srgbClr val="203864"/>
              </a:solidFill>
              <a:cs typeface="Arial" panose="020B0604020202020204" pitchFamily="34" charset="0"/>
            </a:endParaRPr>
          </a:p>
        </p:txBody>
      </p:sp>
      <p:graphicFrame>
        <p:nvGraphicFramePr>
          <p:cNvPr id="2" name="Tabla 1">
            <a:extLst>
              <a:ext uri="{FF2B5EF4-FFF2-40B4-BE49-F238E27FC236}">
                <a16:creationId xmlns:a16="http://schemas.microsoft.com/office/drawing/2014/main" id="{84426042-2803-0652-DACB-E99A67C1A2C4}"/>
              </a:ext>
            </a:extLst>
          </p:cNvPr>
          <p:cNvGraphicFramePr>
            <a:graphicFrameLocks noGrp="1"/>
          </p:cNvGraphicFramePr>
          <p:nvPr/>
        </p:nvGraphicFramePr>
        <p:xfrm>
          <a:off x="930442" y="1837118"/>
          <a:ext cx="10651957" cy="3657600"/>
        </p:xfrm>
        <a:graphic>
          <a:graphicData uri="http://schemas.openxmlformats.org/drawingml/2006/table">
            <a:tbl>
              <a:tblPr firstRow="1" bandRow="1">
                <a:tableStyleId>{21E4AEA4-8DFA-4A89-87EB-49C32662AFE0}</a:tableStyleId>
              </a:tblPr>
              <a:tblGrid>
                <a:gridCol w="1652337">
                  <a:extLst>
                    <a:ext uri="{9D8B030D-6E8A-4147-A177-3AD203B41FA5}">
                      <a16:colId xmlns:a16="http://schemas.microsoft.com/office/drawing/2014/main" val="20000"/>
                    </a:ext>
                  </a:extLst>
                </a:gridCol>
                <a:gridCol w="1445197">
                  <a:extLst>
                    <a:ext uri="{9D8B030D-6E8A-4147-A177-3AD203B41FA5}">
                      <a16:colId xmlns:a16="http://schemas.microsoft.com/office/drawing/2014/main" val="20001"/>
                    </a:ext>
                  </a:extLst>
                </a:gridCol>
                <a:gridCol w="2693666">
                  <a:extLst>
                    <a:ext uri="{9D8B030D-6E8A-4147-A177-3AD203B41FA5}">
                      <a16:colId xmlns:a16="http://schemas.microsoft.com/office/drawing/2014/main" val="20002"/>
                    </a:ext>
                  </a:extLst>
                </a:gridCol>
                <a:gridCol w="2346686">
                  <a:extLst>
                    <a:ext uri="{9D8B030D-6E8A-4147-A177-3AD203B41FA5}">
                      <a16:colId xmlns:a16="http://schemas.microsoft.com/office/drawing/2014/main" val="20003"/>
                    </a:ext>
                  </a:extLst>
                </a:gridCol>
                <a:gridCol w="2514071">
                  <a:extLst>
                    <a:ext uri="{9D8B030D-6E8A-4147-A177-3AD203B41FA5}">
                      <a16:colId xmlns:a16="http://schemas.microsoft.com/office/drawing/2014/main" val="20004"/>
                    </a:ext>
                  </a:extLst>
                </a:gridCol>
              </a:tblGrid>
              <a:tr h="503645">
                <a:tc>
                  <a:txBody>
                    <a:bodyPr/>
                    <a:lstStyle/>
                    <a:p>
                      <a:pPr algn="ctr"/>
                      <a:r>
                        <a:rPr lang="es-ES"/>
                        <a:t>No</a:t>
                      </a:r>
                      <a:r>
                        <a:rPr lang="es-ES" baseline="0"/>
                        <a:t> de Desembolso</a:t>
                      </a:r>
                      <a:endParaRPr lang="es-CO"/>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a:t>Vigencia</a:t>
                      </a:r>
                    </a:p>
                  </a:txBody>
                  <a:tcPr anchor="ctr"/>
                </a:tc>
                <a:tc>
                  <a:txBody>
                    <a:bodyPr/>
                    <a:lstStyle/>
                    <a:p>
                      <a:pPr algn="ctr"/>
                      <a:r>
                        <a:rPr lang="es-CO"/>
                        <a:t>Desembolsos FAZNI</a:t>
                      </a:r>
                    </a:p>
                  </a:txBody>
                  <a:tcPr anchor="ctr"/>
                </a:tc>
                <a:tc>
                  <a:txBody>
                    <a:bodyPr/>
                    <a:lstStyle/>
                    <a:p>
                      <a:pPr algn="ctr"/>
                      <a:r>
                        <a:rPr lang="es-CO"/>
                        <a:t>Desembolsos</a:t>
                      </a:r>
                      <a:r>
                        <a:rPr lang="es-CO" baseline="0"/>
                        <a:t> </a:t>
                      </a:r>
                      <a:r>
                        <a:rPr lang="es-CO"/>
                        <a:t>IPSE</a:t>
                      </a:r>
                    </a:p>
                  </a:txBody>
                  <a:tcPr anchor="ctr"/>
                </a:tc>
                <a:tc>
                  <a:txBody>
                    <a:bodyPr/>
                    <a:lstStyle/>
                    <a:p>
                      <a:pPr algn="ctr"/>
                      <a:r>
                        <a:rPr lang="es-ES"/>
                        <a:t>TOTAL</a:t>
                      </a:r>
                      <a:endParaRPr lang="es-CO"/>
                    </a:p>
                  </a:txBody>
                  <a:tcPr anchor="ctr"/>
                </a:tc>
                <a:extLst>
                  <a:ext uri="{0D108BD9-81ED-4DB2-BD59-A6C34878D82A}">
                    <a16:rowId xmlns:a16="http://schemas.microsoft.com/office/drawing/2014/main" val="10000"/>
                  </a:ext>
                </a:extLst>
              </a:tr>
              <a:tr h="287797">
                <a:tc>
                  <a:txBody>
                    <a:bodyPr/>
                    <a:lstStyle/>
                    <a:p>
                      <a:pPr algn="ctr"/>
                      <a:r>
                        <a:rPr lang="es-ES"/>
                        <a:t>1</a:t>
                      </a:r>
                      <a:endParaRPr lang="es-CO"/>
                    </a:p>
                  </a:txBody>
                  <a:tcPr anchor="ctr"/>
                </a:tc>
                <a:tc>
                  <a:txBody>
                    <a:bodyPr/>
                    <a:lstStyle/>
                    <a:p>
                      <a:pPr algn="ctr"/>
                      <a:r>
                        <a:rPr lang="es-ES"/>
                        <a:t>2017</a:t>
                      </a:r>
                      <a:endParaRPr lang="es-CO"/>
                    </a:p>
                  </a:txBody>
                  <a:tcPr anchor="ctr"/>
                </a:tc>
                <a:tc>
                  <a:txBody>
                    <a:bodyPr/>
                    <a:lstStyle/>
                    <a:p>
                      <a:endParaRPr lang="es-CO"/>
                    </a:p>
                  </a:txBody>
                  <a:tcPr anchor="ctr"/>
                </a:tc>
                <a:tc>
                  <a:txBody>
                    <a:bodyPr/>
                    <a:lstStyle/>
                    <a:p>
                      <a:pPr algn="r"/>
                      <a:r>
                        <a:rPr lang="es-ES"/>
                        <a:t>$947.860.000,00</a:t>
                      </a:r>
                      <a:endParaRPr lang="es-CO"/>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a:t>$947.860.000,00</a:t>
                      </a:r>
                      <a:endParaRPr lang="es-CO"/>
                    </a:p>
                  </a:txBody>
                  <a:tcPr anchor="ctr"/>
                </a:tc>
                <a:extLst>
                  <a:ext uri="{0D108BD9-81ED-4DB2-BD59-A6C34878D82A}">
                    <a16:rowId xmlns:a16="http://schemas.microsoft.com/office/drawing/2014/main" val="10001"/>
                  </a:ext>
                </a:extLst>
              </a:tr>
              <a:tr h="503645">
                <a:tc>
                  <a:txBody>
                    <a:bodyPr/>
                    <a:lstStyle/>
                    <a:p>
                      <a:pPr algn="ctr"/>
                      <a:r>
                        <a:rPr lang="es-ES"/>
                        <a:t>2</a:t>
                      </a:r>
                      <a:endParaRPr lang="es-CO"/>
                    </a:p>
                  </a:txBody>
                  <a:tcPr anchor="ctr"/>
                </a:tc>
                <a:tc>
                  <a:txBody>
                    <a:bodyPr/>
                    <a:lstStyle/>
                    <a:p>
                      <a:pPr algn="ctr"/>
                      <a:r>
                        <a:rPr lang="es-ES"/>
                        <a:t>2017</a:t>
                      </a:r>
                      <a:endParaRPr lang="es-CO"/>
                    </a:p>
                  </a:txBody>
                  <a:tcPr anchor="ctr"/>
                </a:tc>
                <a:tc>
                  <a:txBody>
                    <a:bodyPr/>
                    <a:lstStyle/>
                    <a:p>
                      <a:pPr algn="r"/>
                      <a:r>
                        <a:rPr lang="es-ES"/>
                        <a:t>$97.292.576,00</a:t>
                      </a:r>
                    </a:p>
                    <a:p>
                      <a:pPr algn="r"/>
                      <a:r>
                        <a:rPr lang="es-ES"/>
                        <a:t>29 /12/ 2017</a:t>
                      </a:r>
                      <a:endParaRPr lang="es-CO"/>
                    </a:p>
                  </a:txBody>
                  <a:tcPr anchor="ctr"/>
                </a:tc>
                <a:tc>
                  <a:txBody>
                    <a:bodyPr/>
                    <a:lstStyle/>
                    <a:p>
                      <a:pPr algn="r"/>
                      <a:endParaRPr lang="es-CO"/>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a:t>$97.292.576,00</a:t>
                      </a:r>
                      <a:endParaRPr lang="es-CO"/>
                    </a:p>
                  </a:txBody>
                  <a:tcPr anchor="ctr"/>
                </a:tc>
                <a:extLst>
                  <a:ext uri="{0D108BD9-81ED-4DB2-BD59-A6C34878D82A}">
                    <a16:rowId xmlns:a16="http://schemas.microsoft.com/office/drawing/2014/main" val="10002"/>
                  </a:ext>
                </a:extLst>
              </a:tr>
              <a:tr h="287797">
                <a:tc>
                  <a:txBody>
                    <a:bodyPr/>
                    <a:lstStyle/>
                    <a:p>
                      <a:pPr algn="ctr"/>
                      <a:r>
                        <a:rPr lang="es-ES"/>
                        <a:t>3</a:t>
                      </a:r>
                      <a:endParaRPr lang="es-CO"/>
                    </a:p>
                  </a:txBody>
                  <a:tcPr anchor="ctr"/>
                </a:tc>
                <a:tc>
                  <a:txBody>
                    <a:bodyPr/>
                    <a:lstStyle/>
                    <a:p>
                      <a:pPr algn="ctr"/>
                      <a:r>
                        <a:rPr lang="es-ES"/>
                        <a:t>2017</a:t>
                      </a:r>
                      <a:endParaRPr lang="es-CO"/>
                    </a:p>
                  </a:txBody>
                  <a:tcPr anchor="ctr"/>
                </a:tc>
                <a:tc>
                  <a:txBody>
                    <a:bodyPr/>
                    <a:lstStyle/>
                    <a:p>
                      <a:pPr algn="r"/>
                      <a:endParaRPr lang="es-CO"/>
                    </a:p>
                  </a:txBody>
                  <a:tcPr anchor="ctr"/>
                </a:tc>
                <a:tc>
                  <a:txBody>
                    <a:bodyPr/>
                    <a:lstStyle/>
                    <a:p>
                      <a:pPr algn="r"/>
                      <a:r>
                        <a:rPr lang="es-ES"/>
                        <a:t>$ 224.979.824,00</a:t>
                      </a:r>
                      <a:endParaRPr lang="es-CO"/>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a:t>$ 224.979.824,00</a:t>
                      </a:r>
                      <a:endParaRPr lang="es-CO"/>
                    </a:p>
                  </a:txBody>
                  <a:tcPr anchor="ctr"/>
                </a:tc>
                <a:extLst>
                  <a:ext uri="{0D108BD9-81ED-4DB2-BD59-A6C34878D82A}">
                    <a16:rowId xmlns:a16="http://schemas.microsoft.com/office/drawing/2014/main" val="10003"/>
                  </a:ext>
                </a:extLst>
              </a:tr>
              <a:tr h="503645">
                <a:tc>
                  <a:txBody>
                    <a:bodyPr/>
                    <a:lstStyle/>
                    <a:p>
                      <a:pPr algn="ctr"/>
                      <a:r>
                        <a:rPr lang="es-ES"/>
                        <a:t>4</a:t>
                      </a:r>
                      <a:endParaRPr lang="es-CO"/>
                    </a:p>
                  </a:txBody>
                  <a:tcPr anchor="ctr"/>
                </a:tc>
                <a:tc>
                  <a:txBody>
                    <a:bodyPr/>
                    <a:lstStyle/>
                    <a:p>
                      <a:pPr algn="ctr"/>
                      <a:r>
                        <a:rPr lang="es-ES"/>
                        <a:t>2018</a:t>
                      </a:r>
                      <a:endParaRPr lang="es-CO"/>
                    </a:p>
                  </a:txBody>
                  <a:tcPr anchor="ctr"/>
                </a:tc>
                <a:tc>
                  <a:txBody>
                    <a:bodyPr/>
                    <a:lstStyle/>
                    <a:p>
                      <a:pPr algn="r"/>
                      <a:r>
                        <a:rPr lang="es-ES"/>
                        <a:t>$436.015.600,00</a:t>
                      </a:r>
                    </a:p>
                    <a:p>
                      <a:pPr algn="r"/>
                      <a:r>
                        <a:rPr lang="es-ES"/>
                        <a:t>5</a:t>
                      </a:r>
                      <a:r>
                        <a:rPr lang="es-ES" baseline="0"/>
                        <a:t>/07/ 2019</a:t>
                      </a:r>
                      <a:endParaRPr lang="es-CO"/>
                    </a:p>
                  </a:txBody>
                  <a:tcPr anchor="ctr"/>
                </a:tc>
                <a:tc>
                  <a:txBody>
                    <a:bodyPr/>
                    <a:lstStyle/>
                    <a:p>
                      <a:pPr algn="r"/>
                      <a:endParaRPr lang="es-CO"/>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a:t>$436.015.600,00</a:t>
                      </a:r>
                      <a:endParaRPr lang="es-CO"/>
                    </a:p>
                  </a:txBody>
                  <a:tcPr anchor="ctr"/>
                </a:tc>
                <a:extLst>
                  <a:ext uri="{0D108BD9-81ED-4DB2-BD59-A6C34878D82A}">
                    <a16:rowId xmlns:a16="http://schemas.microsoft.com/office/drawing/2014/main" val="10004"/>
                  </a:ext>
                </a:extLst>
              </a:tr>
              <a:tr h="503645">
                <a:tc>
                  <a:txBody>
                    <a:bodyPr/>
                    <a:lstStyle/>
                    <a:p>
                      <a:pPr marL="0" algn="ctr" defTabSz="914400" rtl="0" eaLnBrk="1" latinLnBrk="0" hangingPunct="1"/>
                      <a:r>
                        <a:rPr lang="es-CO" sz="1800" kern="1200">
                          <a:solidFill>
                            <a:schemeClr val="dk1"/>
                          </a:solidFill>
                        </a:rPr>
                        <a:t>5</a:t>
                      </a:r>
                      <a:endParaRPr lang="es-CO" sz="1800" kern="1200">
                        <a:solidFill>
                          <a:schemeClr val="dk1"/>
                        </a:solidFill>
                        <a:latin typeface="+mn-lt"/>
                        <a:ea typeface="+mn-ea"/>
                        <a:cs typeface="+mn-cs"/>
                      </a:endParaRPr>
                    </a:p>
                  </a:txBody>
                  <a:tcPr anchor="ctr"/>
                </a:tc>
                <a:tc>
                  <a:txBody>
                    <a:bodyPr/>
                    <a:lstStyle/>
                    <a:p>
                      <a:pPr algn="ctr"/>
                      <a:r>
                        <a:rPr lang="es-ES"/>
                        <a:t>2018</a:t>
                      </a:r>
                      <a:endParaRPr lang="es-CO"/>
                    </a:p>
                  </a:txBody>
                  <a:tcPr anchor="ctr"/>
                </a:tc>
                <a:tc>
                  <a:txBody>
                    <a:bodyPr/>
                    <a:lstStyle/>
                    <a:p>
                      <a:pPr algn="r"/>
                      <a:r>
                        <a:rPr lang="es-ES" b="1">
                          <a:solidFill>
                            <a:schemeClr val="accent5">
                              <a:lumMod val="50000"/>
                            </a:schemeClr>
                          </a:solidFill>
                        </a:rPr>
                        <a:t>$135.687.932,00</a:t>
                      </a:r>
                    </a:p>
                    <a:p>
                      <a:pPr algn="r"/>
                      <a:r>
                        <a:rPr lang="es-ES"/>
                        <a:t>15/10/2019</a:t>
                      </a:r>
                      <a:endParaRPr lang="es-CO"/>
                    </a:p>
                  </a:txBody>
                  <a:tcPr anchor="ctr"/>
                </a:tc>
                <a:tc>
                  <a:txBody>
                    <a:bodyPr/>
                    <a:lstStyle/>
                    <a:p>
                      <a:pPr algn="r"/>
                      <a:endParaRPr lang="es-CO"/>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ES"/>
                        <a:t>$135.687.932,00</a:t>
                      </a:r>
                      <a:endParaRPr lang="es-CO"/>
                    </a:p>
                  </a:txBody>
                  <a:tcPr anchor="ctr"/>
                </a:tc>
                <a:extLst>
                  <a:ext uri="{0D108BD9-81ED-4DB2-BD59-A6C34878D82A}">
                    <a16:rowId xmlns:a16="http://schemas.microsoft.com/office/drawing/2014/main" val="10005"/>
                  </a:ext>
                </a:extLst>
              </a:tr>
              <a:tr h="287797">
                <a:tc>
                  <a:txBody>
                    <a:bodyPr/>
                    <a:lstStyle/>
                    <a:p>
                      <a:pPr algn="ctr"/>
                      <a:r>
                        <a:rPr lang="es-ES" b="1"/>
                        <a:t>TOTAL </a:t>
                      </a:r>
                      <a:endParaRPr lang="es-CO" b="1"/>
                    </a:p>
                  </a:txBody>
                  <a:tcPr anchor="ctr"/>
                </a:tc>
                <a:tc>
                  <a:txBody>
                    <a:bodyPr/>
                    <a:lstStyle/>
                    <a:p>
                      <a:endParaRPr lang="es-CO"/>
                    </a:p>
                  </a:txBody>
                  <a:tcPr anchor="ctr"/>
                </a:tc>
                <a:tc>
                  <a:txBody>
                    <a:bodyPr/>
                    <a:lstStyle/>
                    <a:p>
                      <a:pPr algn="r"/>
                      <a:r>
                        <a:rPr lang="es-ES"/>
                        <a:t>$668.996.108,00</a:t>
                      </a:r>
                      <a:endParaRPr lang="es-CO"/>
                    </a:p>
                  </a:txBody>
                  <a:tcPr anchor="ctr"/>
                </a:tc>
                <a:tc>
                  <a:txBody>
                    <a:bodyPr/>
                    <a:lstStyle/>
                    <a:p>
                      <a:pPr algn="r"/>
                      <a:r>
                        <a:rPr lang="es-ES"/>
                        <a:t>$1.172.839.824,00</a:t>
                      </a:r>
                      <a:endParaRPr lang="es-CO"/>
                    </a:p>
                  </a:txBody>
                  <a:tcPr anchor="ctr"/>
                </a:tc>
                <a:tc>
                  <a:txBody>
                    <a:bodyPr/>
                    <a:lstStyle/>
                    <a:p>
                      <a:pPr algn="r"/>
                      <a:r>
                        <a:rPr lang="es-ES" b="1"/>
                        <a:t>$1.841.835.932,00</a:t>
                      </a:r>
                      <a:endParaRPr lang="es-CO" b="1"/>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579828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94610" y="363556"/>
            <a:ext cx="9144001" cy="839552"/>
          </a:xfrm>
        </p:spPr>
        <p:txBody>
          <a:bodyPr>
            <a:noAutofit/>
          </a:bodyPr>
          <a:lstStyle/>
          <a:p>
            <a:pPr algn="ctr"/>
            <a:r>
              <a:rPr lang="es-MX" sz="4000" b="1" i="0">
                <a:solidFill>
                  <a:srgbClr val="203864"/>
                </a:solidFill>
                <a:cs typeface="Arial" panose="020B0604020202020204" pitchFamily="34" charset="0"/>
              </a:rPr>
              <a:t>Balance Financiero </a:t>
            </a:r>
            <a:r>
              <a:rPr lang="es-ES" sz="4000" b="1" i="0">
                <a:solidFill>
                  <a:srgbClr val="203864"/>
                </a:solidFill>
                <a:cs typeface="Arial" panose="020B0604020202020204" pitchFamily="34" charset="0"/>
              </a:rPr>
              <a:t>Contrato </a:t>
            </a:r>
            <a:r>
              <a:rPr lang="es-MX" sz="4000" b="1">
                <a:solidFill>
                  <a:srgbClr val="203864"/>
                </a:solidFill>
                <a:cs typeface="Arial" panose="020B0604020202020204" pitchFamily="34" charset="0"/>
              </a:rPr>
              <a:t>FAZNI-GGC-597 – IPSE-098 DE 2017</a:t>
            </a:r>
            <a:endParaRPr lang="es-MX" sz="4000" b="1" i="0">
              <a:solidFill>
                <a:srgbClr val="203864"/>
              </a:solidFill>
              <a:cs typeface="Arial" panose="020B0604020202020204" pitchFamily="34" charset="0"/>
            </a:endParaRPr>
          </a:p>
        </p:txBody>
      </p:sp>
      <p:sp>
        <p:nvSpPr>
          <p:cNvPr id="2" name="Título 1">
            <a:extLst>
              <a:ext uri="{FF2B5EF4-FFF2-40B4-BE49-F238E27FC236}">
                <a16:creationId xmlns:a16="http://schemas.microsoft.com/office/drawing/2014/main" id="{318A747C-0CA9-E3EE-B9A1-0531AE444DA0}"/>
              </a:ext>
            </a:extLst>
          </p:cNvPr>
          <p:cNvSpPr txBox="1">
            <a:spLocks/>
          </p:cNvSpPr>
          <p:nvPr/>
        </p:nvSpPr>
        <p:spPr>
          <a:xfrm>
            <a:off x="1384663" y="3086925"/>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ubtítulo 2">
            <a:extLst>
              <a:ext uri="{FF2B5EF4-FFF2-40B4-BE49-F238E27FC236}">
                <a16:creationId xmlns:a16="http://schemas.microsoft.com/office/drawing/2014/main" id="{0CEF4AFD-EB76-BA32-EB57-25A7FC9E1061}"/>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12" name="AutoShape 2">
            <a:extLst>
              <a:ext uri="{FF2B5EF4-FFF2-40B4-BE49-F238E27FC236}">
                <a16:creationId xmlns:a16="http://schemas.microsoft.com/office/drawing/2014/main" id="{BF958C0B-79B5-E1A4-94A6-3A74D56ADBBC}"/>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3" name="Subtítulo 2">
            <a:extLst>
              <a:ext uri="{FF2B5EF4-FFF2-40B4-BE49-F238E27FC236}">
                <a16:creationId xmlns:a16="http://schemas.microsoft.com/office/drawing/2014/main" id="{4F169C13-1FD8-2871-1517-1E5B06AF62E8}"/>
              </a:ext>
            </a:extLst>
          </p:cNvPr>
          <p:cNvSpPr txBox="1">
            <a:spLocks/>
          </p:cNvSpPr>
          <p:nvPr/>
        </p:nvSpPr>
        <p:spPr>
          <a:xfrm>
            <a:off x="1436580" y="3269357"/>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defRPr/>
            </a:pPr>
            <a:r>
              <a:rPr lang="es-MX" sz="1800" b="1">
                <a:solidFill>
                  <a:schemeClr val="accent1">
                    <a:lumMod val="50000"/>
                  </a:schemeClr>
                </a:solidFill>
                <a:latin typeface="Montserrat" pitchFamily="2" charset="77"/>
              </a:rPr>
              <a:t>Balance financiero </a:t>
            </a:r>
            <a:r>
              <a:rPr lang="es-MX" sz="1800">
                <a:latin typeface="Montserrat" pitchFamily="2" charset="77"/>
              </a:rPr>
              <a:t>del Contrato FAZNI GGC 597-098-17</a:t>
            </a:r>
          </a:p>
        </p:txBody>
      </p:sp>
      <p:sp>
        <p:nvSpPr>
          <p:cNvPr id="14" name="Triángulo isósceles 25">
            <a:extLst>
              <a:ext uri="{FF2B5EF4-FFF2-40B4-BE49-F238E27FC236}">
                <a16:creationId xmlns:a16="http://schemas.microsoft.com/office/drawing/2014/main" id="{AE0D8031-8931-5EF7-696C-87FCF0B4457E}"/>
              </a:ext>
            </a:extLst>
          </p:cNvPr>
          <p:cNvSpPr/>
          <p:nvPr/>
        </p:nvSpPr>
        <p:spPr>
          <a:xfrm rot="5400000">
            <a:off x="251657" y="3426803"/>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Marcador de número de diapositiva 1">
            <a:extLst>
              <a:ext uri="{FF2B5EF4-FFF2-40B4-BE49-F238E27FC236}">
                <a16:creationId xmlns:a16="http://schemas.microsoft.com/office/drawing/2014/main" id="{3A07CF24-1D0D-2EA2-6B32-B5D590A3B0D4}"/>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58</a:t>
            </a:fld>
            <a:endParaRPr lang="es-CO"/>
          </a:p>
        </p:txBody>
      </p:sp>
      <p:pic>
        <p:nvPicPr>
          <p:cNvPr id="16" name="Imagen 15">
            <a:extLst>
              <a:ext uri="{FF2B5EF4-FFF2-40B4-BE49-F238E27FC236}">
                <a16:creationId xmlns:a16="http://schemas.microsoft.com/office/drawing/2014/main" id="{C69545E9-5A4B-5609-AC7F-E96BCA5B8057}"/>
              </a:ext>
            </a:extLst>
          </p:cNvPr>
          <p:cNvPicPr>
            <a:picLocks noChangeAspect="1"/>
          </p:cNvPicPr>
          <p:nvPr/>
        </p:nvPicPr>
        <p:blipFill>
          <a:blip r:embed="rId2"/>
          <a:stretch>
            <a:fillRect/>
          </a:stretch>
        </p:blipFill>
        <p:spPr>
          <a:xfrm>
            <a:off x="4865916" y="6058850"/>
            <a:ext cx="6544061" cy="457227"/>
          </a:xfrm>
          <a:prstGeom prst="rect">
            <a:avLst/>
          </a:prstGeom>
        </p:spPr>
      </p:pic>
      <p:sp>
        <p:nvSpPr>
          <p:cNvPr id="17" name="Rectángulo 16">
            <a:extLst>
              <a:ext uri="{FF2B5EF4-FFF2-40B4-BE49-F238E27FC236}">
                <a16:creationId xmlns:a16="http://schemas.microsoft.com/office/drawing/2014/main" id="{6F327DFE-5991-1CFC-37F2-D6B72E0B6E4E}"/>
              </a:ext>
            </a:extLst>
          </p:cNvPr>
          <p:cNvSpPr/>
          <p:nvPr/>
        </p:nvSpPr>
        <p:spPr>
          <a:xfrm>
            <a:off x="488303" y="6573207"/>
            <a:ext cx="10571775" cy="246221"/>
          </a:xfrm>
          <a:prstGeom prst="rect">
            <a:avLst/>
          </a:prstGeom>
        </p:spPr>
        <p:txBody>
          <a:bodyPr wrap="square">
            <a:spAutoFit/>
          </a:bodyPr>
          <a:lstStyle/>
          <a:p>
            <a:pPr algn="just">
              <a:defRPr/>
            </a:pPr>
            <a:r>
              <a:rPr lang="es-ES" sz="1000">
                <a:latin typeface="Montserrat"/>
              </a:rPr>
              <a:t>Fuente : Acta de Liquidación Contrato Interadministrativo FAZNI  GGC 597 DE 2017-IPSE 098-2017</a:t>
            </a:r>
          </a:p>
        </p:txBody>
      </p:sp>
      <p:pic>
        <p:nvPicPr>
          <p:cNvPr id="4" name="Imagen 3">
            <a:extLst>
              <a:ext uri="{FF2B5EF4-FFF2-40B4-BE49-F238E27FC236}">
                <a16:creationId xmlns:a16="http://schemas.microsoft.com/office/drawing/2014/main" id="{F0509FF4-F74F-7080-9558-FDD867B2AABF}"/>
              </a:ext>
            </a:extLst>
          </p:cNvPr>
          <p:cNvPicPr>
            <a:picLocks noChangeAspect="1"/>
          </p:cNvPicPr>
          <p:nvPr/>
        </p:nvPicPr>
        <p:blipFill>
          <a:blip r:embed="rId3"/>
          <a:stretch>
            <a:fillRect/>
          </a:stretch>
        </p:blipFill>
        <p:spPr>
          <a:xfrm>
            <a:off x="5078347" y="1356462"/>
            <a:ext cx="6487884" cy="4647515"/>
          </a:xfrm>
          <a:prstGeom prst="rect">
            <a:avLst/>
          </a:prstGeom>
        </p:spPr>
      </p:pic>
    </p:spTree>
    <p:extLst>
      <p:ext uri="{BB962C8B-B14F-4D97-AF65-F5344CB8AC3E}">
        <p14:creationId xmlns:p14="http://schemas.microsoft.com/office/powerpoint/2010/main" val="26925678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48588" y="702543"/>
            <a:ext cx="9144001" cy="839552"/>
          </a:xfrm>
        </p:spPr>
        <p:txBody>
          <a:bodyPr>
            <a:noAutofit/>
          </a:bodyPr>
          <a:lstStyle/>
          <a:p>
            <a:pPr algn="ctr"/>
            <a:r>
              <a:rPr lang="es-MX" sz="4000" b="1" i="0">
                <a:solidFill>
                  <a:srgbClr val="203864"/>
                </a:solidFill>
                <a:cs typeface="Arial" panose="020B0604020202020204" pitchFamily="34" charset="0"/>
              </a:rPr>
              <a:t> </a:t>
            </a:r>
            <a:r>
              <a:rPr lang="es-ES" sz="4000" b="1" i="0">
                <a:solidFill>
                  <a:srgbClr val="203864"/>
                </a:solidFill>
                <a:cs typeface="Arial" panose="020B0604020202020204" pitchFamily="34" charset="0"/>
              </a:rPr>
              <a:t>Contrato </a:t>
            </a:r>
            <a:r>
              <a:rPr lang="es-MX" sz="4000" b="1">
                <a:solidFill>
                  <a:srgbClr val="203864"/>
                </a:solidFill>
                <a:cs typeface="Arial" panose="020B0604020202020204" pitchFamily="34" charset="0"/>
              </a:rPr>
              <a:t>FAZNI-GGC-597 – IPSE-098 DE 2017</a:t>
            </a:r>
            <a:endParaRPr lang="es-MX" sz="4000" b="1" i="0">
              <a:solidFill>
                <a:srgbClr val="203864"/>
              </a:solidFill>
              <a:cs typeface="Arial" panose="020B0604020202020204" pitchFamily="34" charset="0"/>
            </a:endParaRPr>
          </a:p>
        </p:txBody>
      </p:sp>
      <p:sp>
        <p:nvSpPr>
          <p:cNvPr id="3" name="Título 1">
            <a:extLst>
              <a:ext uri="{FF2B5EF4-FFF2-40B4-BE49-F238E27FC236}">
                <a16:creationId xmlns:a16="http://schemas.microsoft.com/office/drawing/2014/main" id="{6CC51D53-FB3D-E967-BB19-0C1144C62716}"/>
              </a:ext>
            </a:extLst>
          </p:cNvPr>
          <p:cNvSpPr txBox="1">
            <a:spLocks/>
          </p:cNvSpPr>
          <p:nvPr/>
        </p:nvSpPr>
        <p:spPr>
          <a:xfrm>
            <a:off x="1541339" y="181312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ubtítulo 2">
            <a:extLst>
              <a:ext uri="{FF2B5EF4-FFF2-40B4-BE49-F238E27FC236}">
                <a16:creationId xmlns:a16="http://schemas.microsoft.com/office/drawing/2014/main" id="{A7DBAA58-C23F-3E1F-FB79-D4AE21F0C269}"/>
              </a:ext>
            </a:extLst>
          </p:cNvPr>
          <p:cNvSpPr txBox="1">
            <a:spLocks/>
          </p:cNvSpPr>
          <p:nvPr/>
        </p:nvSpPr>
        <p:spPr>
          <a:xfrm>
            <a:off x="942958" y="2069964"/>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5" name="AutoShape 2">
            <a:extLst>
              <a:ext uri="{FF2B5EF4-FFF2-40B4-BE49-F238E27FC236}">
                <a16:creationId xmlns:a16="http://schemas.microsoft.com/office/drawing/2014/main" id="{E32C155C-B91C-7127-70DA-002A0D5B2A72}"/>
              </a:ext>
            </a:extLst>
          </p:cNvPr>
          <p:cNvSpPr>
            <a:spLocks noChangeAspect="1" noChangeArrowheads="1"/>
          </p:cNvSpPr>
          <p:nvPr/>
        </p:nvSpPr>
        <p:spPr bwMode="auto">
          <a:xfrm>
            <a:off x="2596828" y="223906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6" name="Subtítulo 2">
            <a:extLst>
              <a:ext uri="{FF2B5EF4-FFF2-40B4-BE49-F238E27FC236}">
                <a16:creationId xmlns:a16="http://schemas.microsoft.com/office/drawing/2014/main" id="{1965DCD0-E5AA-AC16-4AEE-17443E1B52CB}"/>
              </a:ext>
            </a:extLst>
          </p:cNvPr>
          <p:cNvSpPr txBox="1">
            <a:spLocks/>
          </p:cNvSpPr>
          <p:nvPr/>
        </p:nvSpPr>
        <p:spPr>
          <a:xfrm>
            <a:off x="1454078" y="2104684"/>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spcBef>
                <a:spcPts val="1600"/>
              </a:spcBef>
              <a:buNone/>
              <a:defRPr/>
            </a:pPr>
            <a:r>
              <a:rPr lang="es-MX" sz="1800" b="1">
                <a:solidFill>
                  <a:schemeClr val="accent1">
                    <a:lumMod val="50000"/>
                  </a:schemeClr>
                </a:solidFill>
                <a:latin typeface="Montserrat" pitchFamily="2" charset="77"/>
              </a:rPr>
              <a:t> </a:t>
            </a:r>
            <a:r>
              <a:rPr lang="es-MX" sz="1800">
                <a:latin typeface="Montserrat" pitchFamily="2" charset="77"/>
              </a:rPr>
              <a:t> Contrato FAZNI GGC 597 IPSE-098-17</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8" name="Triángulo isósceles 24">
            <a:extLst>
              <a:ext uri="{FF2B5EF4-FFF2-40B4-BE49-F238E27FC236}">
                <a16:creationId xmlns:a16="http://schemas.microsoft.com/office/drawing/2014/main" id="{DC5D4860-34C0-A6F9-CC67-981D761CFCAB}"/>
              </a:ext>
            </a:extLst>
          </p:cNvPr>
          <p:cNvSpPr/>
          <p:nvPr/>
        </p:nvSpPr>
        <p:spPr>
          <a:xfrm rot="5400000">
            <a:off x="265758" y="2400400"/>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ángulo 8">
            <a:extLst>
              <a:ext uri="{FF2B5EF4-FFF2-40B4-BE49-F238E27FC236}">
                <a16:creationId xmlns:a16="http://schemas.microsoft.com/office/drawing/2014/main" id="{111F5519-0FC6-3EAA-10DF-7A7F2415AC9F}"/>
              </a:ext>
            </a:extLst>
          </p:cNvPr>
          <p:cNvSpPr/>
          <p:nvPr/>
        </p:nvSpPr>
        <p:spPr>
          <a:xfrm>
            <a:off x="4796589" y="1696099"/>
            <a:ext cx="5757111" cy="2585323"/>
          </a:xfrm>
          <a:prstGeom prst="rect">
            <a:avLst/>
          </a:prstGeom>
        </p:spPr>
        <p:txBody>
          <a:bodyPr wrap="square">
            <a:spAutoFit/>
          </a:bodyPr>
          <a:lstStyle/>
          <a:p>
            <a:pPr algn="just">
              <a:spcBef>
                <a:spcPts val="1600"/>
              </a:spcBef>
            </a:pPr>
            <a:r>
              <a:rPr lang="es-ES">
                <a:latin typeface="Montserrat"/>
              </a:rPr>
              <a:t>El valor del contrato inicialmente fue por ($ 1.895.720.000,00) y de acuerdo al cambio de especificaciones técnicas en las baterías y controlador el valor del contrato disminuyo a la suma de ($ 1.841.835.932,00). Esta disminución fue por valor de ($53.884.068), los cuales proporcionalmente le correspondió al IPSE la suma  de ($33.336. 875,08) y al MME la suma de ($ 20.547.192,92).</a:t>
            </a:r>
          </a:p>
        </p:txBody>
      </p:sp>
      <p:sp>
        <p:nvSpPr>
          <p:cNvPr id="10" name="Rectángulo 9">
            <a:extLst>
              <a:ext uri="{FF2B5EF4-FFF2-40B4-BE49-F238E27FC236}">
                <a16:creationId xmlns:a16="http://schemas.microsoft.com/office/drawing/2014/main" id="{47F2C7D4-C0DF-2174-A2E9-F6FDF9E34934}"/>
              </a:ext>
            </a:extLst>
          </p:cNvPr>
          <p:cNvSpPr/>
          <p:nvPr/>
        </p:nvSpPr>
        <p:spPr>
          <a:xfrm>
            <a:off x="1396596" y="4435426"/>
            <a:ext cx="9398808" cy="2304644"/>
          </a:xfrm>
          <a:prstGeom prst="rect">
            <a:avLst/>
          </a:prstGeom>
          <a:solidFill>
            <a:schemeClr val="accent2">
              <a:lumMod val="60000"/>
              <a:lumOff val="40000"/>
              <a:alpha val="3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lvl="0" algn="ctr">
              <a:lnSpc>
                <a:spcPct val="90000"/>
              </a:lnSpc>
              <a:spcBef>
                <a:spcPts val="1600"/>
              </a:spcBef>
              <a:defRPr/>
            </a:pPr>
            <a:r>
              <a:rPr lang="es-MX" sz="2400">
                <a:solidFill>
                  <a:prstClr val="black">
                    <a:lumMod val="85000"/>
                    <a:lumOff val="15000"/>
                  </a:prstClr>
                </a:solidFill>
                <a:latin typeface="Montserrat" pitchFamily="2" charset="77"/>
              </a:rPr>
              <a:t>Valor que se encuentra  a favor del IPSE</a:t>
            </a:r>
          </a:p>
          <a:p>
            <a:pPr algn="ctr">
              <a:lnSpc>
                <a:spcPct val="90000"/>
              </a:lnSpc>
              <a:spcBef>
                <a:spcPts val="1600"/>
              </a:spcBef>
              <a:defRPr/>
            </a:pPr>
            <a:r>
              <a:rPr lang="es-ES" sz="2400">
                <a:solidFill>
                  <a:schemeClr val="tx1"/>
                </a:solidFill>
                <a:latin typeface="Montserrat"/>
              </a:rPr>
              <a:t>  (</a:t>
            </a:r>
            <a:r>
              <a:rPr lang="es-ES" sz="2400" b="1">
                <a:solidFill>
                  <a:schemeClr val="accent1">
                    <a:lumMod val="50000"/>
                  </a:schemeClr>
                </a:solidFill>
                <a:latin typeface="Montserrat"/>
              </a:rPr>
              <a:t>$33.336.875,08).</a:t>
            </a:r>
            <a:endParaRPr lang="es-ES" sz="2400">
              <a:solidFill>
                <a:schemeClr val="tx1"/>
              </a:solidFill>
              <a:latin typeface="Montserrat"/>
            </a:endParaRPr>
          </a:p>
          <a:p>
            <a:pPr lvl="0" algn="ctr">
              <a:lnSpc>
                <a:spcPct val="90000"/>
              </a:lnSpc>
              <a:spcBef>
                <a:spcPts val="1600"/>
              </a:spcBef>
              <a:defRPr/>
            </a:pPr>
            <a:endParaRPr lang="es-MX" sz="2400" b="1">
              <a:solidFill>
                <a:schemeClr val="accent1">
                  <a:lumMod val="50000"/>
                </a:schemeClr>
              </a:solidFill>
              <a:latin typeface="Montserrat" pitchFamily="2" charset="77"/>
            </a:endParaRPr>
          </a:p>
        </p:txBody>
      </p:sp>
    </p:spTree>
    <p:extLst>
      <p:ext uri="{BB962C8B-B14F-4D97-AF65-F5344CB8AC3E}">
        <p14:creationId xmlns:p14="http://schemas.microsoft.com/office/powerpoint/2010/main" val="2515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2121309" y="335946"/>
            <a:ext cx="7949381" cy="7860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b="1" dirty="0">
                <a:effectLst>
                  <a:outerShdw blurRad="38100" dist="38100" dir="2700000" algn="tl">
                    <a:srgbClr val="000000">
                      <a:alpha val="43137"/>
                    </a:srgbClr>
                  </a:outerShdw>
                </a:effectLst>
                <a:ea typeface="+mj-lt"/>
                <a:cs typeface="+mj-lt"/>
              </a:rPr>
              <a:t>4.1. OBJETO FAZNI </a:t>
            </a:r>
          </a:p>
        </p:txBody>
      </p:sp>
      <p:cxnSp>
        <p:nvCxnSpPr>
          <p:cNvPr id="3" name="Conector recto 2">
            <a:extLst>
              <a:ext uri="{FF2B5EF4-FFF2-40B4-BE49-F238E27FC236}">
                <a16:creationId xmlns:a16="http://schemas.microsoft.com/office/drawing/2014/main" id="{60380DC4-8126-F705-7D0D-FD50A45905C0}"/>
              </a:ext>
            </a:extLst>
          </p:cNvPr>
          <p:cNvCxnSpPr/>
          <p:nvPr/>
        </p:nvCxnSpPr>
        <p:spPr>
          <a:xfrm>
            <a:off x="2258960" y="1085903"/>
            <a:ext cx="79493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6E5A544A-BFF7-65F3-F447-D7F89D0D6169}"/>
              </a:ext>
            </a:extLst>
          </p:cNvPr>
          <p:cNvCxnSpPr/>
          <p:nvPr/>
        </p:nvCxnSpPr>
        <p:spPr>
          <a:xfrm>
            <a:off x="2258960" y="299884"/>
            <a:ext cx="794938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Marcador de contenido 2">
            <a:extLst>
              <a:ext uri="{FF2B5EF4-FFF2-40B4-BE49-F238E27FC236}">
                <a16:creationId xmlns:a16="http://schemas.microsoft.com/office/drawing/2014/main" id="{C024C0C9-77D1-68B0-18DB-56F09F3E9B37}"/>
              </a:ext>
            </a:extLst>
          </p:cNvPr>
          <p:cNvSpPr>
            <a:spLocks noGrp="1"/>
          </p:cNvSpPr>
          <p:nvPr/>
        </p:nvSpPr>
        <p:spPr>
          <a:xfrm>
            <a:off x="411190" y="1907983"/>
            <a:ext cx="11369617" cy="25587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ct val="0"/>
              </a:spcBef>
              <a:buNone/>
              <a:defRPr/>
            </a:pPr>
            <a:r>
              <a:rPr lang="es-ES" sz="2400">
                <a:latin typeface="Helvetica (Cuerpo)"/>
                <a:ea typeface="Verdana" panose="020B0604030504040204" pitchFamily="34" charset="0"/>
              </a:rPr>
              <a:t>Todos los recursos del FAZNI se utilizarán para financiar planes, programas y proyectos de inversión destinados a la </a:t>
            </a:r>
            <a:r>
              <a:rPr lang="es-ES" sz="2400" b="1">
                <a:latin typeface="Helvetica (Cuerpo)"/>
                <a:ea typeface="Verdana" panose="020B0604030504040204" pitchFamily="34" charset="0"/>
              </a:rPr>
              <a:t>construcción e instalación de la infraestructura eléctrica que permita la ampliación de la cobertura y la satisfacción de la demanda de energía eléctrica en las Zonas No Interconectadas.</a:t>
            </a:r>
            <a:endParaRPr lang="es-ES" sz="2400">
              <a:latin typeface="Helvetica (Cuerpo)"/>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2467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6">
            <a:extLst>
              <a:ext uri="{FF2B5EF4-FFF2-40B4-BE49-F238E27FC236}">
                <a16:creationId xmlns:a16="http://schemas.microsoft.com/office/drawing/2014/main" id="{DC1426A2-39A1-7723-F3EC-EC02C6290118}"/>
              </a:ext>
            </a:extLst>
          </p:cNvPr>
          <p:cNvSpPr>
            <a:spLocks noGrp="1"/>
          </p:cNvSpPr>
          <p:nvPr>
            <p:ph type="title"/>
          </p:nvPr>
        </p:nvSpPr>
        <p:spPr>
          <a:xfrm>
            <a:off x="1732546" y="960630"/>
            <a:ext cx="9079833" cy="839552"/>
          </a:xfrm>
        </p:spPr>
        <p:txBody>
          <a:bodyPr>
            <a:noAutofit/>
          </a:bodyPr>
          <a:lstStyle/>
          <a:p>
            <a:pPr algn="ctr"/>
            <a:r>
              <a:rPr lang="es-ES" sz="4000" b="1" i="0">
                <a:solidFill>
                  <a:srgbClr val="203864"/>
                </a:solidFill>
                <a:cs typeface="Arial" panose="020B0604020202020204" pitchFamily="34" charset="0"/>
              </a:rPr>
              <a:t>Justificación Vigencia Expirada Contrato </a:t>
            </a:r>
            <a:r>
              <a:rPr lang="es-MX" sz="4000" b="1">
                <a:solidFill>
                  <a:srgbClr val="203864"/>
                </a:solidFill>
                <a:cs typeface="Arial" panose="020B0604020202020204" pitchFamily="34" charset="0"/>
              </a:rPr>
              <a:t>FAZNI-GGC-597 – IPSE-098 DE 2017</a:t>
            </a:r>
            <a:endParaRPr lang="es-ES" sz="4000" b="1" i="0">
              <a:solidFill>
                <a:srgbClr val="203864"/>
              </a:solidFill>
              <a:cs typeface="Arial" panose="020B0604020202020204" pitchFamily="34" charset="0"/>
            </a:endParaRPr>
          </a:p>
        </p:txBody>
      </p:sp>
      <p:sp>
        <p:nvSpPr>
          <p:cNvPr id="3" name="CuadroTexto 2">
            <a:extLst>
              <a:ext uri="{FF2B5EF4-FFF2-40B4-BE49-F238E27FC236}">
                <a16:creationId xmlns:a16="http://schemas.microsoft.com/office/drawing/2014/main" id="{6E7F950B-19FC-8FF3-361B-478BBE3CF89B}"/>
              </a:ext>
            </a:extLst>
          </p:cNvPr>
          <p:cNvSpPr txBox="1"/>
          <p:nvPr/>
        </p:nvSpPr>
        <p:spPr>
          <a:xfrm>
            <a:off x="729915" y="2341381"/>
            <a:ext cx="10732169" cy="1754326"/>
          </a:xfrm>
          <a:prstGeom prst="rect">
            <a:avLst/>
          </a:prstGeom>
          <a:noFill/>
        </p:spPr>
        <p:txBody>
          <a:bodyPr wrap="square">
            <a:spAutoFit/>
          </a:bodyPr>
          <a:lstStyle/>
          <a:p>
            <a:pPr marL="342900" indent="-342900" algn="just">
              <a:buAutoNum type="arabicPeriod"/>
            </a:pPr>
            <a:r>
              <a:rPr lang="es-ES">
                <a:solidFill>
                  <a:srgbClr val="000000"/>
                </a:solidFill>
                <a:latin typeface="+mj-lt"/>
              </a:rPr>
              <a:t>D</a:t>
            </a:r>
            <a:r>
              <a:rPr lang="es-ES" b="0" i="0">
                <a:solidFill>
                  <a:srgbClr val="000000"/>
                </a:solidFill>
                <a:effectLst/>
                <a:latin typeface="+mj-lt"/>
              </a:rPr>
              <a:t>e conformidad con el cambio de las especificaciones técnicas referenciadas en el </a:t>
            </a:r>
            <a:r>
              <a:rPr lang="es-ES">
                <a:solidFill>
                  <a:srgbClr val="000000"/>
                </a:solidFill>
                <a:latin typeface="+mj-lt"/>
              </a:rPr>
              <a:t>Otrosí No.4</a:t>
            </a:r>
            <a:r>
              <a:rPr lang="es-ES" b="0" i="0">
                <a:solidFill>
                  <a:srgbClr val="000000"/>
                </a:solidFill>
                <a:effectLst/>
                <a:latin typeface="+mj-lt"/>
              </a:rPr>
              <a:t>, se reflejó  la disminución del valor del contrato en una suma de CINCUENTA Y TRES MILLONES OCHOCIENTOS OCHENTA Y CUATRO MIL SESENTA Y OCHO PESOS M/CTE ($ 53.884.068). queda pendiente un saldo a favor del IPSE equivalente a la suma de TREINTA Y TRES MILLONES TRESCIENTOS TREINTA Y SEIS MIL OCHOCIENTOS SETENTA Y CINCO PESOS CON OCHO CENTAVOS ($33.336.875,08) que será pagado por parte del MME. Se adjunta (Acta de Liquidación)</a:t>
            </a:r>
            <a:endParaRPr lang="es-CO">
              <a:latin typeface="+mj-lt"/>
            </a:endParaRPr>
          </a:p>
        </p:txBody>
      </p:sp>
    </p:spTree>
    <p:extLst>
      <p:ext uri="{BB962C8B-B14F-4D97-AF65-F5344CB8AC3E}">
        <p14:creationId xmlns:p14="http://schemas.microsoft.com/office/powerpoint/2010/main" val="10093294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6">
            <a:extLst>
              <a:ext uri="{FF2B5EF4-FFF2-40B4-BE49-F238E27FC236}">
                <a16:creationId xmlns:a16="http://schemas.microsoft.com/office/drawing/2014/main" id="{DC1426A2-39A1-7723-F3EC-EC02C6290118}"/>
              </a:ext>
            </a:extLst>
          </p:cNvPr>
          <p:cNvSpPr>
            <a:spLocks noGrp="1"/>
          </p:cNvSpPr>
          <p:nvPr>
            <p:ph type="title"/>
          </p:nvPr>
        </p:nvSpPr>
        <p:spPr>
          <a:xfrm>
            <a:off x="1620251" y="960630"/>
            <a:ext cx="9656141" cy="839552"/>
          </a:xfrm>
        </p:spPr>
        <p:txBody>
          <a:bodyPr>
            <a:noAutofit/>
          </a:bodyPr>
          <a:lstStyle/>
          <a:p>
            <a:pPr algn="ctr"/>
            <a:r>
              <a:rPr lang="es-ES" sz="4000" b="1" i="0">
                <a:solidFill>
                  <a:srgbClr val="203864"/>
                </a:solidFill>
                <a:cs typeface="Arial" panose="020B0604020202020204" pitchFamily="34" charset="0"/>
              </a:rPr>
              <a:t>Solicitud Restitución Vigencia Expirada Contrato </a:t>
            </a:r>
            <a:r>
              <a:rPr lang="es-MX" sz="4000" b="1">
                <a:solidFill>
                  <a:srgbClr val="203864"/>
                </a:solidFill>
                <a:cs typeface="Arial" panose="020B0604020202020204" pitchFamily="34" charset="0"/>
              </a:rPr>
              <a:t>FAZNI-GGC-597 – IPSE-098 DE 2017</a:t>
            </a:r>
            <a:endParaRPr lang="es-ES" sz="4000" b="1" i="0">
              <a:solidFill>
                <a:srgbClr val="203864"/>
              </a:solidFill>
              <a:cs typeface="Arial" panose="020B0604020202020204" pitchFamily="34" charset="0"/>
            </a:endParaRPr>
          </a:p>
        </p:txBody>
      </p:sp>
      <p:sp>
        <p:nvSpPr>
          <p:cNvPr id="15" name="CuadroTexto 14">
            <a:extLst>
              <a:ext uri="{FF2B5EF4-FFF2-40B4-BE49-F238E27FC236}">
                <a16:creationId xmlns:a16="http://schemas.microsoft.com/office/drawing/2014/main" id="{92EA765C-6B1A-EFAC-8A16-C597AF558DC9}"/>
              </a:ext>
            </a:extLst>
          </p:cNvPr>
          <p:cNvSpPr txBox="1"/>
          <p:nvPr/>
        </p:nvSpPr>
        <p:spPr>
          <a:xfrm>
            <a:off x="403856" y="2007275"/>
            <a:ext cx="11421979"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buNone/>
              <a:defRPr/>
            </a:pPr>
            <a:r>
              <a:rPr lang="es-MX" sz="2000">
                <a:latin typeface="+mj-lt"/>
              </a:rPr>
              <a:t>La Dirección de Energía presenta solicitud al Comité CAFAZNI la aprobación de </a:t>
            </a:r>
            <a:r>
              <a:rPr lang="es-ES" sz="2000" i="1">
                <a:latin typeface="+mj-lt"/>
              </a:rPr>
              <a:t>TREINTA Y TRES MILLONES TRESCIENTOS  TREINTA Y SEIS MIL OCHOCIENTOS SETENTA Y CINCO PESOS CON OCHO CENTAVOS</a:t>
            </a:r>
            <a:r>
              <a:rPr lang="es-MX" sz="2000">
                <a:latin typeface="+mj-lt"/>
              </a:rPr>
              <a:t> (</a:t>
            </a:r>
            <a:r>
              <a:rPr lang="es-ES" sz="2000">
                <a:latin typeface="+mj-lt"/>
              </a:rPr>
              <a:t>$33.336.875,08) para ser retornados al IPSE de acuerdo con el  resultado del balance financiero y la nota indicada en el numeral 22, del acta de liquidación bilateral del Contrato:</a:t>
            </a:r>
          </a:p>
          <a:p>
            <a:pPr marL="0" indent="0" algn="just">
              <a:buNone/>
              <a:defRPr/>
            </a:pPr>
            <a:r>
              <a:rPr lang="es-ES" sz="1200">
                <a:latin typeface="+mj-lt"/>
              </a:rPr>
              <a:t>Fuente : Acta de Liquidación Contrato Interadministrativo FAZNI  GGC 597 DE 2017-IPSE 098-2017</a:t>
            </a:r>
          </a:p>
        </p:txBody>
      </p:sp>
    </p:spTree>
    <p:extLst>
      <p:ext uri="{BB962C8B-B14F-4D97-AF65-F5344CB8AC3E}">
        <p14:creationId xmlns:p14="http://schemas.microsoft.com/office/powerpoint/2010/main" val="10431845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96716" y="353951"/>
            <a:ext cx="9192126" cy="839552"/>
          </a:xfrm>
        </p:spPr>
        <p:txBody>
          <a:bodyPr>
            <a:noAutofit/>
          </a:bodyPr>
          <a:lstStyle/>
          <a:p>
            <a:pPr algn="ctr"/>
            <a:r>
              <a:rPr lang="es-MX" sz="4000" b="1" i="0">
                <a:solidFill>
                  <a:srgbClr val="203864"/>
                </a:solidFill>
                <a:cs typeface="Arial" panose="020B0604020202020204" pitchFamily="34" charset="0"/>
              </a:rPr>
              <a:t>Contrato FAZNI GGC 656 de 2020</a:t>
            </a:r>
          </a:p>
        </p:txBody>
      </p:sp>
      <p:sp>
        <p:nvSpPr>
          <p:cNvPr id="2" name="Subtítulo 2">
            <a:extLst>
              <a:ext uri="{FF2B5EF4-FFF2-40B4-BE49-F238E27FC236}">
                <a16:creationId xmlns:a16="http://schemas.microsoft.com/office/drawing/2014/main" id="{6ACD8298-EBC1-E468-26EA-3056DA61F69A}"/>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3" name="AutoShape 2">
            <a:extLst>
              <a:ext uri="{FF2B5EF4-FFF2-40B4-BE49-F238E27FC236}">
                <a16:creationId xmlns:a16="http://schemas.microsoft.com/office/drawing/2014/main" id="{C8688B66-6035-0D09-D1F8-F6F96E37A094}"/>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4" name="Título 1">
            <a:extLst>
              <a:ext uri="{FF2B5EF4-FFF2-40B4-BE49-F238E27FC236}">
                <a16:creationId xmlns:a16="http://schemas.microsoft.com/office/drawing/2014/main" id="{9BF74E15-C5A9-7B14-4B19-4B9D42AD8DE8}"/>
              </a:ext>
            </a:extLst>
          </p:cNvPr>
          <p:cNvSpPr txBox="1">
            <a:spLocks/>
          </p:cNvSpPr>
          <p:nvPr/>
        </p:nvSpPr>
        <p:spPr>
          <a:xfrm>
            <a:off x="3272260" y="3479317"/>
            <a:ext cx="8351281" cy="3242158"/>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1FFCFE11-EBD1-8B5C-B2EE-505F1A3DBD14}"/>
              </a:ext>
            </a:extLst>
          </p:cNvPr>
          <p:cNvSpPr txBox="1">
            <a:spLocks/>
          </p:cNvSpPr>
          <p:nvPr/>
        </p:nvSpPr>
        <p:spPr>
          <a:xfrm>
            <a:off x="289404" y="2566523"/>
            <a:ext cx="11267628" cy="799927"/>
          </a:xfrm>
          <a:prstGeom prst="rect">
            <a:avLst/>
          </a:prstGeom>
          <a:solidFill>
            <a:schemeClr val="bg1">
              <a:lumMod val="95000"/>
            </a:schemeClr>
          </a:solidFill>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6" name="Subtítulo 2">
            <a:extLst>
              <a:ext uri="{FF2B5EF4-FFF2-40B4-BE49-F238E27FC236}">
                <a16:creationId xmlns:a16="http://schemas.microsoft.com/office/drawing/2014/main" id="{F5F0C4F1-6832-146D-BE89-5CACE41AEF21}"/>
              </a:ext>
            </a:extLst>
          </p:cNvPr>
          <p:cNvSpPr txBox="1">
            <a:spLocks/>
          </p:cNvSpPr>
          <p:nvPr/>
        </p:nvSpPr>
        <p:spPr>
          <a:xfrm>
            <a:off x="212450" y="1255820"/>
            <a:ext cx="11421537" cy="1273502"/>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600"/>
              </a:spcBef>
              <a:buNone/>
              <a:defRPr/>
            </a:pPr>
            <a:r>
              <a:rPr kumimoji="0" lang="es-MX" sz="1600" b="0" i="0" u="none" strike="noStrike" kern="1200" cap="none" spc="0" normalizeH="0" baseline="0" noProof="0">
                <a:ln>
                  <a:noFill/>
                </a:ln>
                <a:solidFill>
                  <a:prstClr val="black"/>
                </a:solidFill>
                <a:effectLst/>
                <a:uLnTx/>
                <a:uFillTx/>
                <a:latin typeface="+mj-lt"/>
              </a:rPr>
              <a:t>Se firmó acta de inicio el </a:t>
            </a:r>
            <a:r>
              <a:rPr kumimoji="0" lang="es-MX" sz="1600" b="1" i="0" u="none" strike="noStrike" kern="1200" cap="none" spc="0" normalizeH="0" baseline="0" noProof="0">
                <a:ln>
                  <a:noFill/>
                </a:ln>
                <a:solidFill>
                  <a:schemeClr val="accent1">
                    <a:lumMod val="50000"/>
                  </a:schemeClr>
                </a:solidFill>
                <a:effectLst/>
                <a:uLnTx/>
                <a:uFillTx/>
                <a:latin typeface="+mj-lt"/>
              </a:rPr>
              <a:t>16</a:t>
            </a:r>
            <a:r>
              <a:rPr lang="es-MX" sz="1600" b="1">
                <a:solidFill>
                  <a:schemeClr val="accent1">
                    <a:lumMod val="50000"/>
                  </a:schemeClr>
                </a:solidFill>
                <a:latin typeface="+mj-lt"/>
              </a:rPr>
              <a:t> DE ABRIL DEL 2021 </a:t>
            </a:r>
            <a:r>
              <a:rPr kumimoji="0" lang="es-MX" sz="1600" i="0" u="none" strike="noStrike" kern="1200" cap="none" spc="0" normalizeH="0" baseline="0" noProof="0">
                <a:ln>
                  <a:noFill/>
                </a:ln>
                <a:solidFill>
                  <a:prstClr val="black"/>
                </a:solidFill>
                <a:effectLst/>
                <a:uLnTx/>
                <a:uFillTx/>
                <a:latin typeface="+mj-lt"/>
              </a:rPr>
              <a:t>entre MME  y </a:t>
            </a:r>
            <a:r>
              <a:rPr lang="es-CO" sz="1600">
                <a:latin typeface="+mj-lt"/>
              </a:rPr>
              <a:t>DISPAC S.A. E.S.P. De</a:t>
            </a:r>
            <a:r>
              <a:rPr kumimoji="0" lang="es-MX" sz="1600" b="0" i="0" u="none" strike="noStrike" kern="1200" cap="none" spc="0" normalizeH="0" baseline="0" noProof="0">
                <a:ln>
                  <a:noFill/>
                </a:ln>
                <a:effectLst/>
                <a:uLnTx/>
                <a:uFillTx/>
                <a:latin typeface="+mj-lt"/>
              </a:rPr>
              <a:t> acuerdo al cronograma </a:t>
            </a:r>
            <a:r>
              <a:rPr lang="es-MX" sz="1600">
                <a:latin typeface="+mj-lt"/>
              </a:rPr>
              <a:t>anexo 2 del Otrosí 6. del contrato FAZNI-2020 GGC 656, la fecha de terminación de la Etapa 2 era el 9 de mayo del 2023 pero debido a retrasos del O.R. esta etapa se encuentra actualmente vencida y en consecuencia la interventoría remitió, en el mes de enero de 2023, el informe de posible incumplimiento, el cual se encuentra en el área de GGC de acuerdo con lo estipulado en el contrato </a:t>
            </a:r>
            <a:r>
              <a:rPr lang="es-MX" sz="1600" b="1">
                <a:solidFill>
                  <a:schemeClr val="accent1">
                    <a:lumMod val="50000"/>
                  </a:schemeClr>
                </a:solidFill>
                <a:latin typeface="+mj-lt"/>
              </a:rPr>
              <a:t>FAZNI 2020 GGC 656-20.</a:t>
            </a:r>
          </a:p>
        </p:txBody>
      </p:sp>
      <p:sp>
        <p:nvSpPr>
          <p:cNvPr id="8" name="Subtítulo 2">
            <a:extLst>
              <a:ext uri="{FF2B5EF4-FFF2-40B4-BE49-F238E27FC236}">
                <a16:creationId xmlns:a16="http://schemas.microsoft.com/office/drawing/2014/main" id="{57902909-3C1E-B315-92DF-8512D12EA810}"/>
              </a:ext>
            </a:extLst>
          </p:cNvPr>
          <p:cNvSpPr txBox="1">
            <a:spLocks/>
          </p:cNvSpPr>
          <p:nvPr/>
        </p:nvSpPr>
        <p:spPr>
          <a:xfrm>
            <a:off x="212450" y="2600170"/>
            <a:ext cx="11194143" cy="79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kern="1200" cap="none" spc="0" normalizeH="0" baseline="0" noProof="0">
                <a:ln>
                  <a:noFill/>
                </a:ln>
                <a:solidFill>
                  <a:srgbClr val="4472C4">
                    <a:lumMod val="50000"/>
                  </a:srgbClr>
                </a:solidFill>
                <a:effectLst/>
                <a:uLnTx/>
                <a:uFillTx/>
                <a:latin typeface="+mj-lt"/>
              </a:rPr>
              <a:t>EL AVANCE ACUMULADO </a:t>
            </a:r>
            <a:r>
              <a:rPr lang="es-MX" sz="2200" b="1">
                <a:solidFill>
                  <a:srgbClr val="4472C4">
                    <a:lumMod val="50000"/>
                  </a:srgbClr>
                </a:solidFill>
                <a:latin typeface="+mj-lt"/>
              </a:rPr>
              <a:t>DE CONTRATO A LA FECHA ES DEL 50%</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200" b="1">
                <a:solidFill>
                  <a:srgbClr val="4472C4">
                    <a:lumMod val="50000"/>
                  </a:srgbClr>
                </a:solidFill>
                <a:latin typeface="+mj-lt"/>
              </a:rPr>
              <a:t>AVANCE DE OBRA 60%</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just"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4472C4">
                  <a:lumMod val="50000"/>
                </a:srgbClr>
              </a:solidFill>
              <a:effectLst/>
              <a:uLnTx/>
              <a:uFillTx/>
              <a:latin typeface="Montserrat" pitchFamily="2" charset="77"/>
              <a:ea typeface="+mn-ea"/>
              <a:cs typeface="+mn-cs"/>
            </a:endParaRPr>
          </a:p>
        </p:txBody>
      </p:sp>
      <p:sp>
        <p:nvSpPr>
          <p:cNvPr id="9" name="Subtítulo 2">
            <a:extLst>
              <a:ext uri="{FF2B5EF4-FFF2-40B4-BE49-F238E27FC236}">
                <a16:creationId xmlns:a16="http://schemas.microsoft.com/office/drawing/2014/main" id="{41144B62-4511-2E4E-A11A-8CDE4483E300}"/>
              </a:ext>
            </a:extLst>
          </p:cNvPr>
          <p:cNvSpPr txBox="1">
            <a:spLocks/>
          </p:cNvSpPr>
          <p:nvPr/>
        </p:nvSpPr>
        <p:spPr>
          <a:xfrm>
            <a:off x="3303051" y="3877311"/>
            <a:ext cx="8330936" cy="29570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MX" sz="2000">
                <a:latin typeface="+mj-lt"/>
              </a:rPr>
              <a:t>Ampliar la cobertura de energía a través de la instalación de soluciones solares fotovoltaicas individuales, la Administración, Operación y Mantenimiento de la infraestructura y satisfacción de la demanda de energía en las Zonas No Interconectadas – ZNI por parte del CONTRATISTA, de acuerdo con la ejecución del Proyecto “IMPLEMENTACIÓN SOLUCIONES FOTOVOLTAICAS INDIVIDUALES EN LA ZONA RURAL DEL DEPARTAMENTO DEL CHOCÓ”.</a:t>
            </a:r>
          </a:p>
        </p:txBody>
      </p:sp>
      <p:sp>
        <p:nvSpPr>
          <p:cNvPr id="10" name="Flecha: a la derecha 27">
            <a:extLst>
              <a:ext uri="{FF2B5EF4-FFF2-40B4-BE49-F238E27FC236}">
                <a16:creationId xmlns:a16="http://schemas.microsoft.com/office/drawing/2014/main" id="{545B828B-7E08-2EBA-05F7-B6F362778435}"/>
              </a:ext>
            </a:extLst>
          </p:cNvPr>
          <p:cNvSpPr/>
          <p:nvPr/>
        </p:nvSpPr>
        <p:spPr>
          <a:xfrm>
            <a:off x="519823" y="3853003"/>
            <a:ext cx="2684771" cy="2669007"/>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ubtítulo 2">
            <a:extLst>
              <a:ext uri="{FF2B5EF4-FFF2-40B4-BE49-F238E27FC236}">
                <a16:creationId xmlns:a16="http://schemas.microsoft.com/office/drawing/2014/main" id="{15C14DBF-C45F-4D7A-FCC7-E1E8FC0EA88F}"/>
              </a:ext>
            </a:extLst>
          </p:cNvPr>
          <p:cNvSpPr txBox="1">
            <a:spLocks/>
          </p:cNvSpPr>
          <p:nvPr/>
        </p:nvSpPr>
        <p:spPr>
          <a:xfrm>
            <a:off x="558013" y="4591906"/>
            <a:ext cx="2297792" cy="129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solidFill>
                  <a:srgbClr val="4472C4">
                    <a:lumMod val="50000"/>
                  </a:srgbClr>
                </a:solidFill>
                <a:effectLst/>
                <a:uLnTx/>
                <a:uFillTx/>
                <a:latin typeface="+mj-lt"/>
              </a:rPr>
              <a:t>OBJETO DEL CONTRATO FAZNI</a:t>
            </a:r>
            <a:r>
              <a:rPr kumimoji="0" lang="es-MX" sz="2000" b="1" i="0" u="none" strike="noStrike" kern="1200" cap="none" spc="0" normalizeH="0" noProof="0">
                <a:ln>
                  <a:noFill/>
                </a:ln>
                <a:solidFill>
                  <a:srgbClr val="4472C4">
                    <a:lumMod val="50000"/>
                  </a:srgbClr>
                </a:solidFill>
                <a:effectLst/>
                <a:uLnTx/>
                <a:uFillTx/>
                <a:latin typeface="+mj-lt"/>
              </a:rPr>
              <a:t> </a:t>
            </a:r>
            <a:r>
              <a:rPr kumimoji="0" lang="es-MX" sz="2000" b="1" i="0" u="none" strike="noStrike" kern="1200" cap="none" spc="0" normalizeH="0" baseline="0" noProof="0">
                <a:ln>
                  <a:noFill/>
                </a:ln>
                <a:solidFill>
                  <a:srgbClr val="4472C4">
                    <a:lumMod val="50000"/>
                  </a:srgbClr>
                </a:solidFill>
                <a:effectLst/>
                <a:uLnTx/>
                <a:uFillTx/>
                <a:latin typeface="+mj-lt"/>
              </a:rPr>
              <a:t>GGC 656 DE 2020</a:t>
            </a:r>
          </a:p>
        </p:txBody>
      </p:sp>
    </p:spTree>
    <p:extLst>
      <p:ext uri="{BB962C8B-B14F-4D97-AF65-F5344CB8AC3E}">
        <p14:creationId xmlns:p14="http://schemas.microsoft.com/office/powerpoint/2010/main" val="36645192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7" y="605407"/>
            <a:ext cx="9512969"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656</a:t>
            </a:r>
            <a:r>
              <a:rPr lang="es-MX" sz="4000" b="1">
                <a:solidFill>
                  <a:srgbClr val="203864"/>
                </a:solidFill>
                <a:cs typeface="Arial" panose="020B0604020202020204" pitchFamily="34" charset="0"/>
              </a:rPr>
              <a:t> </a:t>
            </a:r>
            <a:r>
              <a:rPr lang="es-MX" sz="4000" b="1" i="0">
                <a:solidFill>
                  <a:srgbClr val="203864"/>
                </a:solidFill>
                <a:cs typeface="Arial" panose="020B0604020202020204" pitchFamily="34" charset="0"/>
              </a:rPr>
              <a:t>de 2020</a:t>
            </a:r>
          </a:p>
        </p:txBody>
      </p:sp>
      <p:sp>
        <p:nvSpPr>
          <p:cNvPr id="2" name="AutoShape 2">
            <a:extLst>
              <a:ext uri="{FF2B5EF4-FFF2-40B4-BE49-F238E27FC236}">
                <a16:creationId xmlns:a16="http://schemas.microsoft.com/office/drawing/2014/main" id="{786FC65D-33A2-D223-314E-02FBB2753CAE}"/>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3" name="Tabla 2">
            <a:extLst>
              <a:ext uri="{FF2B5EF4-FFF2-40B4-BE49-F238E27FC236}">
                <a16:creationId xmlns:a16="http://schemas.microsoft.com/office/drawing/2014/main" id="{1399128D-13E3-6C51-F38A-7A497BE2FFF3}"/>
              </a:ext>
            </a:extLst>
          </p:cNvPr>
          <p:cNvGraphicFramePr>
            <a:graphicFrameLocks noGrp="1"/>
          </p:cNvGraphicFramePr>
          <p:nvPr/>
        </p:nvGraphicFramePr>
        <p:xfrm>
          <a:off x="502508" y="2030515"/>
          <a:ext cx="11186983" cy="3749568"/>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897622">
                  <a:extLst>
                    <a:ext uri="{9D8B030D-6E8A-4147-A177-3AD203B41FA5}">
                      <a16:colId xmlns:a16="http://schemas.microsoft.com/office/drawing/2014/main" val="2097548726"/>
                    </a:ext>
                  </a:extLst>
                </a:gridCol>
                <a:gridCol w="6308521">
                  <a:extLst>
                    <a:ext uri="{9D8B030D-6E8A-4147-A177-3AD203B41FA5}">
                      <a16:colId xmlns:a16="http://schemas.microsoft.com/office/drawing/2014/main" val="1580397050"/>
                    </a:ext>
                  </a:extLst>
                </a:gridCol>
                <a:gridCol w="250415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Otrosí No 1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Agosto</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algn="just" rtl="0" fontAlgn="ctr"/>
                      <a:r>
                        <a:rPr lang="es-MX" sz="1200" u="none" strike="noStrike" kern="1200">
                          <a:solidFill>
                            <a:schemeClr val="dk1"/>
                          </a:solidFill>
                          <a:effectLst/>
                          <a:latin typeface="+mj-lt"/>
                          <a:ea typeface="+mn-ea"/>
                          <a:cs typeface="+mn-cs"/>
                        </a:rPr>
                        <a:t>De conformidad con el memorando No. 3-2021-015714 del 19 de agosto de 2021, radicado por el  supervisor  del  contrato  de  interventoría  GGC  No. 631-2020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656 de 2020.</a:t>
                      </a:r>
                    </a:p>
                  </a:txBody>
                  <a:tcPr marL="3660" marR="3660" marT="3660" marB="0" anchor="ctr"/>
                </a:tc>
                <a:tc>
                  <a:txBody>
                    <a:bodyPr/>
                    <a:lstStyle/>
                    <a:p>
                      <a:pPr algn="ctr" rtl="0" fontAlgn="ctr"/>
                      <a:r>
                        <a:rPr lang="es-CO" sz="1200" u="none" strike="noStrike">
                          <a:effectLst/>
                          <a:latin typeface="+mj-lt"/>
                        </a:rPr>
                        <a:t>Modificación de la CLÁUSULA SEGUNDA –PLAZO, </a:t>
                      </a:r>
                      <a:r>
                        <a:rPr lang="es-MX" sz="1200" u="none" strike="noStrike">
                          <a:effectLst/>
                          <a:latin typeface="+mj-lt"/>
                        </a:rPr>
                        <a:t>aclarando que el plazo máximo del contrato es de 142 meses.</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2319807756"/>
                  </a:ext>
                </a:extLst>
              </a:tr>
              <a:tr h="1266738">
                <a:tc>
                  <a:txBody>
                    <a:bodyPr/>
                    <a:lstStyle/>
                    <a:p>
                      <a:pPr algn="ctr" rtl="0" fontAlgn="ctr"/>
                      <a:r>
                        <a:rPr lang="es-CO" sz="1200" u="none" strike="noStrike">
                          <a:effectLst/>
                          <a:latin typeface="+mj-lt"/>
                        </a:rPr>
                        <a:t>Otrosí No 2</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Noviembre </a:t>
                      </a:r>
                    </a:p>
                    <a:p>
                      <a:pPr algn="ctr" rtl="0" fontAlgn="ctr"/>
                      <a:r>
                        <a:rPr lang="es-CO" sz="1200" u="none" strike="noStrike">
                          <a:effectLst/>
                          <a:latin typeface="+mj-lt"/>
                        </a:rPr>
                        <a:t> -2021</a:t>
                      </a: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MX" sz="1200" u="none" strike="noStrike">
                          <a:effectLst/>
                          <a:latin typeface="+mj-lt"/>
                        </a:rPr>
                        <a:t>Modificar  la  Cláusula  Vigésima  Sexta –Lugar  de  ejecución,  debido  a  que  el  lugar establecido en esta cláusula es “PUERTO ASÍS” y conforme al objeto contractual y al proyecto a ejecutar este se desarrolla en la “Zona Rural del departamento del Chocó” más específicamente en los municipios “Alto Baudó, Bajo Baudó, Cantón de San Pablo, El Litoral de San Juan, Riosucio y Atrato”; por lo anterior el lugar de ejecución debe  ser  corregido  a  ZONA  RURAL  DEL  DEPARTAMENTO  DEL  CHOCÓ  o  en  su defectos detallar cada uno de los municipio.</a:t>
                      </a:r>
                      <a:endParaRPr lang="es-MX" sz="1200" b="0" i="0" u="none" strike="noStrike">
                        <a:solidFill>
                          <a:srgbClr val="000000"/>
                        </a:solidFill>
                        <a:effectLst/>
                        <a:latin typeface="+mj-lt"/>
                      </a:endParaRPr>
                    </a:p>
                  </a:txBody>
                  <a:tcPr marL="3660" marR="3660" marT="3660" marB="0" anchor="ctr"/>
                </a:tc>
                <a:tc>
                  <a:txBody>
                    <a:bodyPr/>
                    <a:lstStyle/>
                    <a:p>
                      <a:pPr algn="ctr" rtl="0" fontAlgn="ctr"/>
                      <a:r>
                        <a:rPr lang="es-MX" sz="1200" b="0" i="0" u="none" strike="noStrike">
                          <a:solidFill>
                            <a:srgbClr val="000000"/>
                          </a:solidFill>
                          <a:effectLst/>
                          <a:latin typeface="+mj-lt"/>
                        </a:rPr>
                        <a:t>Modificarla Clausula Vigésima Sexta del contrato FAZNI GGC  No. 656 de 2020, lugar de ejecución incluyendo los municipios “Alto Baudó, Bajo Baudó, Cantón de San Pablo, El Litoral de San Juan,  Riosucio  y  Atrato”</a:t>
                      </a:r>
                    </a:p>
                  </a:txBody>
                  <a:tcPr marL="3660" marR="3660" marT="3660" marB="0" anchor="ctr"/>
                </a:tc>
                <a:extLst>
                  <a:ext uri="{0D108BD9-81ED-4DB2-BD59-A6C34878D82A}">
                    <a16:rowId xmlns:a16="http://schemas.microsoft.com/office/drawing/2014/main" val="3538608461"/>
                  </a:ext>
                </a:extLst>
              </a:tr>
              <a:tr h="922789">
                <a:tc>
                  <a:txBody>
                    <a:bodyPr/>
                    <a:lstStyle/>
                    <a:p>
                      <a:pPr algn="ctr" rtl="0" fontAlgn="ctr"/>
                      <a:r>
                        <a:rPr lang="es-CO" sz="1200" b="1" i="0" u="none" strike="noStrike">
                          <a:solidFill>
                            <a:srgbClr val="FFFFFF"/>
                          </a:solidFill>
                          <a:effectLst/>
                          <a:latin typeface="+mj-lt"/>
                        </a:rPr>
                        <a:t>Otrosí No 3</a:t>
                      </a:r>
                    </a:p>
                  </a:txBody>
                  <a:tcPr marL="3660" marR="3660" marT="3660" marB="0" anchor="ctr"/>
                </a:tc>
                <a:tc>
                  <a:txBody>
                    <a:bodyPr/>
                    <a:lstStyle/>
                    <a:p>
                      <a:pPr algn="ctr" rtl="0" fontAlgn="ctr"/>
                      <a:r>
                        <a:rPr lang="es-CO" sz="1200" b="0" i="0" u="none" strike="noStrike">
                          <a:solidFill>
                            <a:srgbClr val="000000"/>
                          </a:solidFill>
                          <a:effectLst/>
                          <a:latin typeface="+mj-lt"/>
                        </a:rPr>
                        <a:t>Mayo</a:t>
                      </a:r>
                    </a:p>
                    <a:p>
                      <a:pPr algn="ctr" rtl="0" fontAlgn="ctr"/>
                      <a:r>
                        <a:rPr lang="es-CO" sz="1200" b="0" i="0" u="none" strike="noStrike">
                          <a:solidFill>
                            <a:srgbClr val="000000"/>
                          </a:solidFill>
                          <a:effectLst/>
                          <a:latin typeface="+mj-lt"/>
                        </a:rPr>
                        <a:t>-2022</a:t>
                      </a:r>
                    </a:p>
                  </a:txBody>
                  <a:tcPr marL="3660" marR="3660" marT="3660" marB="0" anchor="ctr"/>
                </a:tc>
                <a:tc>
                  <a:txBody>
                    <a:bodyPr/>
                    <a:lstStyle/>
                    <a:p>
                      <a:pPr algn="just" rtl="0" fontAlgn="ctr"/>
                      <a:r>
                        <a:rPr lang="es-MX" sz="1200" b="0" i="0" u="none" strike="noStrike">
                          <a:solidFill>
                            <a:srgbClr val="000000"/>
                          </a:solidFill>
                          <a:effectLst/>
                          <a:latin typeface="+mj-lt"/>
                        </a:rPr>
                        <a:t>El OR remite diferentes tipos de soportes que permiten  concluir  que  19 usuarios  iniciales potenciales  en  el  proyecto  se encontraban  ubicados  en el  municipio  de  Medio  Baudó (11  usuarios  de  Nuside  y  8 usuarios de Oficina), confirmando de esta manera que no se registró de forma explícita en el proyecto el municipio del Medio Baudó, no obstante si se incluyeron las veredas Nuside y Oficina que si hacen parte de este municipio,</a:t>
                      </a:r>
                    </a:p>
                  </a:txBody>
                  <a:tcPr marL="3660" marR="3660" marT="3660" marB="0" anchor="ctr"/>
                </a:tc>
                <a:tc>
                  <a:txBody>
                    <a:bodyPr/>
                    <a:lstStyle/>
                    <a:p>
                      <a:pPr algn="ctr" rtl="0" fontAlgn="ctr"/>
                      <a:r>
                        <a:rPr lang="es-MX" sz="1200" b="0" i="0" u="none" strike="noStrike">
                          <a:solidFill>
                            <a:srgbClr val="000000"/>
                          </a:solidFill>
                          <a:effectLst/>
                          <a:latin typeface="+mj-lt"/>
                        </a:rPr>
                        <a:t>MODIFICAR la CLÁUSULA  VIGÉSIMA  SEXTA–LUGAR DE EJECUCIÓN en el sentido de incluir el municipio de Medio Baudó</a:t>
                      </a: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34315415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7" y="605407"/>
            <a:ext cx="9512969"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656</a:t>
            </a:r>
            <a:r>
              <a:rPr lang="es-MX" sz="4000" b="1">
                <a:solidFill>
                  <a:srgbClr val="203864"/>
                </a:solidFill>
                <a:cs typeface="Arial" panose="020B0604020202020204" pitchFamily="34" charset="0"/>
              </a:rPr>
              <a:t> </a:t>
            </a:r>
            <a:r>
              <a:rPr lang="es-MX" sz="4000" b="1" i="0">
                <a:solidFill>
                  <a:srgbClr val="203864"/>
                </a:solidFill>
                <a:cs typeface="Arial" panose="020B0604020202020204" pitchFamily="34" charset="0"/>
              </a:rPr>
              <a:t>de 2020</a:t>
            </a:r>
          </a:p>
        </p:txBody>
      </p:sp>
      <p:sp>
        <p:nvSpPr>
          <p:cNvPr id="2" name="AutoShape 2">
            <a:extLst>
              <a:ext uri="{FF2B5EF4-FFF2-40B4-BE49-F238E27FC236}">
                <a16:creationId xmlns:a16="http://schemas.microsoft.com/office/drawing/2014/main" id="{786FC65D-33A2-D223-314E-02FBB2753CAE}"/>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4" name="AutoShape 2">
            <a:extLst>
              <a:ext uri="{FF2B5EF4-FFF2-40B4-BE49-F238E27FC236}">
                <a16:creationId xmlns:a16="http://schemas.microsoft.com/office/drawing/2014/main" id="{09F9A4E9-169E-F13B-BDD7-A25A32A68FD9}"/>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5" name="Tabla 4">
            <a:extLst>
              <a:ext uri="{FF2B5EF4-FFF2-40B4-BE49-F238E27FC236}">
                <a16:creationId xmlns:a16="http://schemas.microsoft.com/office/drawing/2014/main" id="{CE6EA666-1FD2-2AAA-F9B7-AE46908E9A0D}"/>
              </a:ext>
            </a:extLst>
          </p:cNvPr>
          <p:cNvGraphicFramePr>
            <a:graphicFrameLocks noGrp="1"/>
          </p:cNvGraphicFramePr>
          <p:nvPr/>
        </p:nvGraphicFramePr>
        <p:xfrm>
          <a:off x="350108" y="1726198"/>
          <a:ext cx="11186983" cy="3667355"/>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897622">
                  <a:extLst>
                    <a:ext uri="{9D8B030D-6E8A-4147-A177-3AD203B41FA5}">
                      <a16:colId xmlns:a16="http://schemas.microsoft.com/office/drawing/2014/main" val="2097548726"/>
                    </a:ext>
                  </a:extLst>
                </a:gridCol>
                <a:gridCol w="6308521">
                  <a:extLst>
                    <a:ext uri="{9D8B030D-6E8A-4147-A177-3AD203B41FA5}">
                      <a16:colId xmlns:a16="http://schemas.microsoft.com/office/drawing/2014/main" val="1580397050"/>
                    </a:ext>
                  </a:extLst>
                </a:gridCol>
                <a:gridCol w="250415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21640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1" i="0" u="none" strike="noStrike">
                          <a:solidFill>
                            <a:srgbClr val="FFFFFF"/>
                          </a:solidFill>
                          <a:effectLst/>
                          <a:latin typeface="+mj-lt"/>
                        </a:rPr>
                        <a:t>Otrosí No 4</a:t>
                      </a:r>
                    </a:p>
                    <a:p>
                      <a:pPr algn="ctr" rtl="0" fontAlgn="ct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b="0" i="0" u="none" strike="noStrike">
                          <a:solidFill>
                            <a:srgbClr val="000000"/>
                          </a:solidFill>
                          <a:effectLst/>
                          <a:latin typeface="+mj-lt"/>
                        </a:rPr>
                        <a:t>Agosto</a:t>
                      </a:r>
                    </a:p>
                    <a:p>
                      <a:pPr algn="ctr" rtl="0" fontAlgn="ctr"/>
                      <a:r>
                        <a:rPr lang="es-CO" sz="1200" b="0" i="0" u="none" strike="noStrike">
                          <a:solidFill>
                            <a:srgbClr val="000000"/>
                          </a:solidFill>
                          <a:effectLst/>
                          <a:latin typeface="+mj-lt"/>
                        </a:rPr>
                        <a:t>-2022</a:t>
                      </a:r>
                    </a:p>
                  </a:txBody>
                  <a:tcPr marL="3660" marR="3660" marT="3660" marB="0" anchor="ctr"/>
                </a:tc>
                <a:tc>
                  <a:txBody>
                    <a:bodyPr/>
                    <a:lstStyle/>
                    <a:p>
                      <a:pPr algn="just" rtl="0" fontAlgn="ctr"/>
                      <a:r>
                        <a:rPr lang="es-MX" sz="1200" b="0" i="0" u="none" strike="noStrike">
                          <a:solidFill>
                            <a:srgbClr val="000000"/>
                          </a:solidFill>
                          <a:effectLst/>
                          <a:latin typeface="+mj-lt"/>
                        </a:rPr>
                        <a:t>El OR comunica que ha tenido inconvenientes respecto a la fabricación y transporte de los equipos importados debido a confinamientos y cierres de los puertos en China por la variante Ómicron del COVID 19 (Anexo 2 y 3), se aclara que esta solicitud inicialmente pretendía prorrogar la etapa de instalación por un término de 233 días, pero la interventoría CONSORCIO SOLAR FAZNI 2020 solo considero que 63 días estaban debidamente justificados (Anexo 1).</a:t>
                      </a:r>
                    </a:p>
                  </a:txBody>
                  <a:tcPr marL="3660" marR="3660" marT="3660" marB="0" anchor="ctr"/>
                </a:tc>
                <a:tc>
                  <a:txBody>
                    <a:bodyPr/>
                    <a:lstStyle/>
                    <a:p>
                      <a:pPr algn="ctr" rtl="0" fontAlgn="ctr"/>
                      <a:r>
                        <a:rPr lang="es-MX" sz="1200" b="0" i="0" u="none" strike="noStrike">
                          <a:solidFill>
                            <a:srgbClr val="000000"/>
                          </a:solidFill>
                          <a:effectLst/>
                          <a:latin typeface="+mj-lt"/>
                        </a:rPr>
                        <a:t>MODIFICAR la cláusula segunda del contrato FAZNI GGC 656 de 2020 y el cronograma en el cual la nueva fecha de finalización es el 9 de abril de 2023</a:t>
                      </a:r>
                    </a:p>
                  </a:txBody>
                  <a:tcPr marL="3660" marR="3660" marT="3660" marB="0" anchor="ctr"/>
                </a:tc>
                <a:extLst>
                  <a:ext uri="{0D108BD9-81ED-4DB2-BD59-A6C34878D82A}">
                    <a16:rowId xmlns:a16="http://schemas.microsoft.com/office/drawing/2014/main" val="966046057"/>
                  </a:ext>
                </a:extLst>
              </a:tr>
              <a:tr h="76339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1" i="0" u="none" strike="noStrike">
                          <a:solidFill>
                            <a:srgbClr val="FFFFFF"/>
                          </a:solidFill>
                          <a:effectLst/>
                          <a:latin typeface="+mj-lt"/>
                        </a:rPr>
                        <a:t>Otrosí No 5</a:t>
                      </a:r>
                    </a:p>
                    <a:p>
                      <a:pPr algn="ctr" rtl="0" fontAlgn="ct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b="0" i="0" u="none" strike="noStrike">
                          <a:solidFill>
                            <a:srgbClr val="000000"/>
                          </a:solidFill>
                          <a:effectLst/>
                          <a:latin typeface="+mj-lt"/>
                        </a:rPr>
                        <a:t>Noviembre</a:t>
                      </a:r>
                    </a:p>
                    <a:p>
                      <a:pPr algn="ctr" rtl="0" fontAlgn="ctr"/>
                      <a:r>
                        <a:rPr lang="es-CO" sz="1200" b="0" i="0" u="none" strike="noStrike">
                          <a:solidFill>
                            <a:srgbClr val="000000"/>
                          </a:solidFill>
                          <a:effectLst/>
                          <a:latin typeface="+mj-lt"/>
                        </a:rPr>
                        <a:t>-2022</a:t>
                      </a:r>
                    </a:p>
                  </a:txBody>
                  <a:tcPr marL="3660" marR="3660" marT="3660" marB="0" anchor="ctr"/>
                </a:tc>
                <a:tc>
                  <a:txBody>
                    <a:bodyPr/>
                    <a:lstStyle/>
                    <a:p>
                      <a:pPr algn="just" rtl="0" fontAlgn="ctr"/>
                      <a:r>
                        <a:rPr lang="es-MX" sz="1200" b="0" i="0" u="none" strike="noStrike">
                          <a:solidFill>
                            <a:srgbClr val="000000"/>
                          </a:solidFill>
                          <a:effectLst/>
                          <a:latin typeface="+mj-lt"/>
                        </a:rPr>
                        <a:t>El OR remite diferentes tipos de soportes que permiten concluir que de acuerdo con la comunicación No. 20226000014541, del 20 de octubre de 2022, han tenido problemáticas con grupos armados al margen de la ley (Anexo 1.1), estos inconvenientes fueron verificados por la interventoría que por medio de la comunicación No. 1-2022-044716 de 9 de noviembre de 2022, aprueban la solicitud de prórroga de 30 días adicionales a la etapa de instalación</a:t>
                      </a:r>
                    </a:p>
                    <a:p>
                      <a:pPr algn="just" rtl="0" fontAlgn="ctr"/>
                      <a:r>
                        <a:rPr lang="es-MX" sz="1200" b="0" i="0" u="none" strike="noStrike">
                          <a:solidFill>
                            <a:srgbClr val="000000"/>
                          </a:solidFill>
                          <a:effectLst/>
                          <a:latin typeface="+mj-lt"/>
                        </a:rPr>
                        <a:t>El OR remite diferentes tipos de soportes que permiten concluir que 113 usuarios iniciales potencializados en el proyecto se encontraban ubicados en el municipio de Carmen Del Darién (51 usuarios de Jagual, 31 usuarios de Marcial y 31 de </a:t>
                      </a:r>
                      <a:r>
                        <a:rPr lang="es-MX" sz="1200" b="0" i="0" u="none" strike="noStrike" err="1">
                          <a:solidFill>
                            <a:srgbClr val="000000"/>
                          </a:solidFill>
                          <a:effectLst/>
                          <a:latin typeface="+mj-lt"/>
                        </a:rPr>
                        <a:t>Pichinde</a:t>
                      </a:r>
                      <a:r>
                        <a:rPr lang="es-MX" sz="1200" b="0" i="0" u="none" strike="noStrike">
                          <a:solidFill>
                            <a:srgbClr val="000000"/>
                          </a:solidFill>
                          <a:effectLst/>
                          <a:latin typeface="+mj-lt"/>
                        </a:rPr>
                        <a:t>), confirmando de esta manera que no se registró de forma explícita en el proyecto el municipio del Carmen Del Darién, no obstante si se incluyeron las veredas Jagual, Marcial y </a:t>
                      </a:r>
                      <a:r>
                        <a:rPr lang="es-MX" sz="1200" b="0" i="0" u="none" strike="noStrike" err="1">
                          <a:solidFill>
                            <a:srgbClr val="000000"/>
                          </a:solidFill>
                          <a:effectLst/>
                          <a:latin typeface="+mj-lt"/>
                        </a:rPr>
                        <a:t>Pichinde</a:t>
                      </a:r>
                      <a:r>
                        <a:rPr lang="es-MX" sz="1200" b="0" i="0" u="none" strike="noStrike">
                          <a:solidFill>
                            <a:srgbClr val="000000"/>
                          </a:solidFill>
                          <a:effectLst/>
                          <a:latin typeface="+mj-lt"/>
                        </a:rPr>
                        <a:t> que si hacen parte de este municipio</a:t>
                      </a:r>
                    </a:p>
                  </a:txBody>
                  <a:tcPr marL="3660" marR="3660" marT="3660" marB="0" anchor="ctr"/>
                </a:tc>
                <a:tc>
                  <a:txBody>
                    <a:bodyPr/>
                    <a:lstStyle/>
                    <a:p>
                      <a:pPr algn="ctr" rtl="0" fontAlgn="ctr"/>
                      <a:r>
                        <a:rPr lang="es-MX" sz="1200" b="0" i="0" u="none" strike="noStrike">
                          <a:solidFill>
                            <a:srgbClr val="000000"/>
                          </a:solidFill>
                          <a:effectLst/>
                          <a:latin typeface="+mj-lt"/>
                        </a:rPr>
                        <a:t>PRORROGAR la fecha de finalización de la Actividad Acta de Recibo y  Entrega  de  la  Infraestructura  entre  el  CONTRATISTA,  interventoría  y  MINISTERIO hasta el 9 de mayo de 2023 </a:t>
                      </a:r>
                    </a:p>
                    <a:p>
                      <a:pPr algn="ctr" rtl="0" fontAlgn="ctr"/>
                      <a:r>
                        <a:rPr lang="es-MX" sz="1200" b="0" i="0" u="none" strike="noStrike">
                          <a:solidFill>
                            <a:srgbClr val="000000"/>
                          </a:solidFill>
                          <a:effectLst/>
                          <a:latin typeface="+mj-lt"/>
                        </a:rPr>
                        <a:t>MODIFICAR la CLÁUSULA  VIGÉSIMA  SEXTA–LUGAR DE EJECUCIÓN en el sentido de incluir el municipio de Carmen del </a:t>
                      </a:r>
                      <a:r>
                        <a:rPr lang="es-MX" sz="1200" b="0" i="0" u="none" strike="noStrike" err="1">
                          <a:solidFill>
                            <a:srgbClr val="000000"/>
                          </a:solidFill>
                          <a:effectLst/>
                          <a:latin typeface="+mj-lt"/>
                        </a:rPr>
                        <a:t>Darien</a:t>
                      </a:r>
                      <a:endParaRPr lang="es-MX" sz="1200" b="0" i="0" u="none" strike="noStrike">
                        <a:solidFill>
                          <a:srgbClr val="000000"/>
                        </a:solidFill>
                        <a:effectLst/>
                        <a:latin typeface="+mj-lt"/>
                      </a:endParaRPr>
                    </a:p>
                  </a:txBody>
                  <a:tcPr marL="3660" marR="3660" marT="3660" marB="0" anchor="ctr"/>
                </a:tc>
                <a:extLst>
                  <a:ext uri="{0D108BD9-81ED-4DB2-BD59-A6C34878D82A}">
                    <a16:rowId xmlns:a16="http://schemas.microsoft.com/office/drawing/2014/main" val="3859111642"/>
                  </a:ext>
                </a:extLst>
              </a:tr>
            </a:tbl>
          </a:graphicData>
        </a:graphic>
      </p:graphicFrame>
    </p:spTree>
    <p:extLst>
      <p:ext uri="{BB962C8B-B14F-4D97-AF65-F5344CB8AC3E}">
        <p14:creationId xmlns:p14="http://schemas.microsoft.com/office/powerpoint/2010/main" val="2507051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Desembolsos </a:t>
            </a:r>
            <a:r>
              <a:rPr lang="es-MX" sz="4000" b="1" i="0">
                <a:solidFill>
                  <a:srgbClr val="203864"/>
                </a:solidFill>
                <a:cs typeface="Arial" panose="020B0604020202020204" pitchFamily="34" charset="0"/>
              </a:rPr>
              <a:t>Contrato FAZNI GGC 656 de 2020</a:t>
            </a:r>
          </a:p>
        </p:txBody>
      </p:sp>
      <p:sp>
        <p:nvSpPr>
          <p:cNvPr id="2" name="Título 1">
            <a:extLst>
              <a:ext uri="{FF2B5EF4-FFF2-40B4-BE49-F238E27FC236}">
                <a16:creationId xmlns:a16="http://schemas.microsoft.com/office/drawing/2014/main" id="{5310A8A3-75C0-8DA6-4E9A-ECA6ED45EE1D}"/>
              </a:ext>
            </a:extLst>
          </p:cNvPr>
          <p:cNvSpPr txBox="1">
            <a:spLocks/>
          </p:cNvSpPr>
          <p:nvPr/>
        </p:nvSpPr>
        <p:spPr>
          <a:xfrm>
            <a:off x="838199" y="4887357"/>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A96594A3-352D-D81B-545E-AEA650C5DA15}"/>
              </a:ext>
            </a:extLst>
          </p:cNvPr>
          <p:cNvSpPr txBox="1">
            <a:spLocks/>
          </p:cNvSpPr>
          <p:nvPr/>
        </p:nvSpPr>
        <p:spPr>
          <a:xfrm>
            <a:off x="857046" y="216780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ubtítulo 2">
            <a:extLst>
              <a:ext uri="{FF2B5EF4-FFF2-40B4-BE49-F238E27FC236}">
                <a16:creationId xmlns:a16="http://schemas.microsoft.com/office/drawing/2014/main" id="{8CB55F69-760C-4A65-8704-2B79560368E2}"/>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5" name="AutoShape 2">
            <a:extLst>
              <a:ext uri="{FF2B5EF4-FFF2-40B4-BE49-F238E27FC236}">
                <a16:creationId xmlns:a16="http://schemas.microsoft.com/office/drawing/2014/main" id="{CDB3B05C-248C-FB81-F286-C99A49237D01}"/>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6" name="Subtítulo 2">
            <a:extLst>
              <a:ext uri="{FF2B5EF4-FFF2-40B4-BE49-F238E27FC236}">
                <a16:creationId xmlns:a16="http://schemas.microsoft.com/office/drawing/2014/main" id="{0CE4586E-8BF6-12B4-2546-CE73C8247E73}"/>
              </a:ext>
            </a:extLst>
          </p:cNvPr>
          <p:cNvSpPr txBox="1">
            <a:spLocks/>
          </p:cNvSpPr>
          <p:nvPr/>
        </p:nvSpPr>
        <p:spPr>
          <a:xfrm>
            <a:off x="838199" y="2344088"/>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1600"/>
              </a:spcBef>
              <a:buNone/>
              <a:defRPr/>
            </a:pPr>
            <a:r>
              <a:rPr lang="es-MX" sz="1800" b="1">
                <a:solidFill>
                  <a:schemeClr val="accent1">
                    <a:lumMod val="50000"/>
                  </a:schemeClr>
                </a:solidFill>
                <a:latin typeface="+mj-lt"/>
              </a:rPr>
              <a:t>Pagos Realizados </a:t>
            </a:r>
            <a:r>
              <a:rPr lang="es-MX" sz="1800">
                <a:latin typeface="+mj-lt"/>
              </a:rPr>
              <a:t>a la fecha del Contrato FAZNI  GGC 656-20</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8" name="Subtítulo 2">
            <a:extLst>
              <a:ext uri="{FF2B5EF4-FFF2-40B4-BE49-F238E27FC236}">
                <a16:creationId xmlns:a16="http://schemas.microsoft.com/office/drawing/2014/main" id="{6F8D749B-BF1C-6C23-680F-6EE8BF64B4E9}"/>
              </a:ext>
            </a:extLst>
          </p:cNvPr>
          <p:cNvSpPr txBox="1">
            <a:spLocks/>
          </p:cNvSpPr>
          <p:nvPr/>
        </p:nvSpPr>
        <p:spPr>
          <a:xfrm>
            <a:off x="848769" y="5127096"/>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defRPr/>
            </a:pPr>
            <a:r>
              <a:rPr lang="es-MX" sz="1800" b="1">
                <a:solidFill>
                  <a:schemeClr val="accent1">
                    <a:lumMod val="50000"/>
                  </a:schemeClr>
                </a:solidFill>
                <a:latin typeface="+mj-lt"/>
              </a:rPr>
              <a:t>Balance financiero </a:t>
            </a:r>
            <a:r>
              <a:rPr lang="es-MX" sz="1800">
                <a:latin typeface="+mj-lt"/>
              </a:rPr>
              <a:t>del Contrato FAZNI  GGC 656-20</a:t>
            </a:r>
          </a:p>
        </p:txBody>
      </p:sp>
      <p:sp>
        <p:nvSpPr>
          <p:cNvPr id="9" name="Triángulo isósceles 24">
            <a:extLst>
              <a:ext uri="{FF2B5EF4-FFF2-40B4-BE49-F238E27FC236}">
                <a16:creationId xmlns:a16="http://schemas.microsoft.com/office/drawing/2014/main" id="{44051910-6AE8-C01D-6A3C-CB5D19C48A0F}"/>
              </a:ext>
            </a:extLst>
          </p:cNvPr>
          <p:cNvSpPr/>
          <p:nvPr/>
        </p:nvSpPr>
        <p:spPr>
          <a:xfrm rot="5400000">
            <a:off x="-84514" y="2608597"/>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riángulo isósceles 25">
            <a:extLst>
              <a:ext uri="{FF2B5EF4-FFF2-40B4-BE49-F238E27FC236}">
                <a16:creationId xmlns:a16="http://schemas.microsoft.com/office/drawing/2014/main" id="{C208F1D9-DFA7-0A7D-47B8-DB172E19D118}"/>
              </a:ext>
            </a:extLst>
          </p:cNvPr>
          <p:cNvSpPr/>
          <p:nvPr/>
        </p:nvSpPr>
        <p:spPr>
          <a:xfrm rot="5400000">
            <a:off x="-84514" y="5302892"/>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Tabla 10">
            <a:extLst>
              <a:ext uri="{FF2B5EF4-FFF2-40B4-BE49-F238E27FC236}">
                <a16:creationId xmlns:a16="http://schemas.microsoft.com/office/drawing/2014/main" id="{AD6F6920-70C8-94C1-DA2F-27F3CF542EF0}"/>
              </a:ext>
            </a:extLst>
          </p:cNvPr>
          <p:cNvGraphicFramePr>
            <a:graphicFrameLocks noGrp="1"/>
          </p:cNvGraphicFramePr>
          <p:nvPr/>
        </p:nvGraphicFramePr>
        <p:xfrm>
          <a:off x="3936613" y="1800182"/>
          <a:ext cx="7986154" cy="2014234"/>
        </p:xfrm>
        <a:graphic>
          <a:graphicData uri="http://schemas.openxmlformats.org/drawingml/2006/table">
            <a:tbl>
              <a:tblPr/>
              <a:tblGrid>
                <a:gridCol w="1372878">
                  <a:extLst>
                    <a:ext uri="{9D8B030D-6E8A-4147-A177-3AD203B41FA5}">
                      <a16:colId xmlns:a16="http://schemas.microsoft.com/office/drawing/2014/main" val="1516682116"/>
                    </a:ext>
                  </a:extLst>
                </a:gridCol>
                <a:gridCol w="2081605">
                  <a:extLst>
                    <a:ext uri="{9D8B030D-6E8A-4147-A177-3AD203B41FA5}">
                      <a16:colId xmlns:a16="http://schemas.microsoft.com/office/drawing/2014/main" val="3260543640"/>
                    </a:ext>
                  </a:extLst>
                </a:gridCol>
                <a:gridCol w="2136554">
                  <a:extLst>
                    <a:ext uri="{9D8B030D-6E8A-4147-A177-3AD203B41FA5}">
                      <a16:colId xmlns:a16="http://schemas.microsoft.com/office/drawing/2014/main" val="4170416905"/>
                    </a:ext>
                  </a:extLst>
                </a:gridCol>
                <a:gridCol w="2395117">
                  <a:extLst>
                    <a:ext uri="{9D8B030D-6E8A-4147-A177-3AD203B41FA5}">
                      <a16:colId xmlns:a16="http://schemas.microsoft.com/office/drawing/2014/main" val="2993254854"/>
                    </a:ext>
                  </a:extLst>
                </a:gridCol>
              </a:tblGrid>
              <a:tr h="429436">
                <a:tc>
                  <a:txBody>
                    <a:bodyPr/>
                    <a:lstStyle/>
                    <a:p>
                      <a:pPr algn="ctr" rtl="0" fontAlgn="base"/>
                      <a:r>
                        <a:rPr lang="es-CO" sz="1400" b="1" i="0">
                          <a:solidFill>
                            <a:schemeClr val="bg1"/>
                          </a:solidFill>
                          <a:effectLst/>
                          <a:latin typeface="+mj-lt"/>
                        </a:rPr>
                        <a:t>Vigencia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PAGADO</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PENDIENTE POR PAGAR</a:t>
                      </a:r>
                      <a:endParaRPr lang="es-CO" sz="14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7241673"/>
                  </a:ext>
                </a:extLst>
              </a:tr>
              <a:tr h="304183">
                <a:tc>
                  <a:txBody>
                    <a:bodyPr/>
                    <a:lstStyle/>
                    <a:p>
                      <a:pPr algn="ctr" rtl="0" fontAlgn="base"/>
                      <a:r>
                        <a:rPr lang="es-CO" sz="1400" b="1" i="0">
                          <a:solidFill>
                            <a:schemeClr val="bg1"/>
                          </a:solidFill>
                          <a:effectLst/>
                          <a:latin typeface="+mj-lt"/>
                        </a:rPr>
                        <a:t>2020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b="0" i="0" kern="1200">
                          <a:solidFill>
                            <a:schemeClr val="tx1"/>
                          </a:solidFill>
                          <a:effectLst/>
                          <a:latin typeface="+mj-lt"/>
                          <a:ea typeface="+mn-ea"/>
                          <a:cs typeface="+mn-cs"/>
                        </a:rPr>
                        <a:t>$7.764.457.053,00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$7.764.457.053,00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5584650"/>
                  </a:ext>
                </a:extLst>
              </a:tr>
              <a:tr h="304183">
                <a:tc>
                  <a:txBody>
                    <a:bodyPr/>
                    <a:lstStyle/>
                    <a:p>
                      <a:pPr algn="ctr" rtl="0" fontAlgn="base"/>
                      <a:r>
                        <a:rPr lang="es-CO" sz="1400" b="1" i="0">
                          <a:solidFill>
                            <a:schemeClr val="bg1"/>
                          </a:solidFill>
                          <a:effectLst/>
                          <a:latin typeface="+mj-lt"/>
                        </a:rPr>
                        <a:t>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b="0" i="0" kern="1200">
                          <a:solidFill>
                            <a:schemeClr val="tx1"/>
                          </a:solidFill>
                          <a:effectLst/>
                          <a:latin typeface="+mj-lt"/>
                          <a:ea typeface="+mn-ea"/>
                          <a:cs typeface="+mn-cs"/>
                        </a:rPr>
                        <a:t>$6.872.517.336,00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$ 1.718.129.334,00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rgbClr val="FF0000"/>
                          </a:solidFill>
                          <a:effectLst/>
                          <a:latin typeface="+mj-lt"/>
                          <a:ea typeface="+mn-ea"/>
                          <a:cs typeface="+mn-cs"/>
                        </a:rPr>
                        <a:t>$5.154.388.002,00</a:t>
                      </a:r>
                      <a:endParaRPr lang="es-MX" sz="1600" b="0" i="0" kern="1200">
                        <a:solidFill>
                          <a:srgbClr val="FF0000"/>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7206"/>
                  </a:ext>
                </a:extLst>
              </a:tr>
              <a:tr h="368314">
                <a:tc>
                  <a:txBody>
                    <a:bodyPr/>
                    <a:lstStyle/>
                    <a:p>
                      <a:pPr algn="ctr" rtl="0" fontAlgn="base"/>
                      <a:r>
                        <a:rPr lang="es-CO" sz="1400" b="1" i="0">
                          <a:solidFill>
                            <a:schemeClr val="bg1"/>
                          </a:solidFill>
                          <a:effectLst/>
                          <a:latin typeface="+mj-lt"/>
                        </a:rPr>
                        <a:t>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b="0" i="0" kern="1200">
                          <a:solidFill>
                            <a:schemeClr val="tx1"/>
                          </a:solidFill>
                          <a:effectLst/>
                          <a:latin typeface="+mj-lt"/>
                          <a:ea typeface="+mn-ea"/>
                          <a:cs typeface="+mn-cs"/>
                        </a:rPr>
                        <a:t>$11.284.868.800,00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0" i="0" kern="1200">
                          <a:solidFill>
                            <a:schemeClr val="tx1"/>
                          </a:solidFill>
                          <a:effectLst/>
                          <a:latin typeface="+mj-lt"/>
                          <a:ea typeface="+mn-ea"/>
                          <a:cs typeface="+mn-cs"/>
                        </a:rPr>
                        <a:t>$11.284.868.800,00</a:t>
                      </a:r>
                      <a:endParaRPr lang="es-MX" sz="1600" b="0" i="0" kern="1200">
                        <a:solidFill>
                          <a:schemeClr val="tx1"/>
                        </a:solidFill>
                        <a:effectLst/>
                        <a:latin typeface="+mj-lt"/>
                        <a:ea typeface="+mn-ea"/>
                        <a:cs typeface="+mn-cs"/>
                      </a:endParaRPr>
                    </a:p>
                  </a:txBody>
                  <a:tcPr marL="68580" marR="6858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548128"/>
                  </a:ext>
                </a:extLst>
              </a:tr>
              <a:tr h="429436">
                <a:tc>
                  <a:txBody>
                    <a:bodyPr/>
                    <a:lstStyle/>
                    <a:p>
                      <a:pPr algn="ctr" rtl="0" fontAlgn="base"/>
                      <a:r>
                        <a:rPr lang="es-CO" sz="1400" b="1" i="0">
                          <a:solidFill>
                            <a:schemeClr val="bg1"/>
                          </a:solidFill>
                          <a:effectLst/>
                          <a:latin typeface="+mj-lt"/>
                        </a:rPr>
                        <a:t>TOTAL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a:lnSpc>
                          <a:spcPct val="115000"/>
                        </a:lnSpc>
                        <a:spcAft>
                          <a:spcPts val="1000"/>
                        </a:spcAft>
                      </a:pPr>
                      <a:r>
                        <a:rPr lang="es-CO" sz="1600" b="1" i="0" kern="1200">
                          <a:solidFill>
                            <a:schemeClr val="tx1"/>
                          </a:solidFill>
                          <a:effectLst/>
                          <a:latin typeface="+mj-lt"/>
                          <a:ea typeface="+mn-ea"/>
                          <a:cs typeface="+mn-cs"/>
                        </a:rPr>
                        <a:t>$25.921.843.189,00</a:t>
                      </a:r>
                      <a:endParaRPr lang="es-MX" sz="1600" b="1" i="0" kern="1200">
                        <a:solidFill>
                          <a:schemeClr val="tx1"/>
                        </a:solidFill>
                        <a:effectLst/>
                        <a:latin typeface="+mj-lt"/>
                        <a:ea typeface="+mn-ea"/>
                        <a:cs typeface="+mn-cs"/>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1" i="0" kern="1200">
                          <a:solidFill>
                            <a:schemeClr val="tx1"/>
                          </a:solidFill>
                          <a:effectLst/>
                          <a:latin typeface="+mj-lt"/>
                          <a:ea typeface="+mn-ea"/>
                          <a:cs typeface="+mn-cs"/>
                        </a:rPr>
                        <a:t>$ 9.482.586.387,00</a:t>
                      </a:r>
                      <a:endParaRPr lang="es-MX" sz="1600" b="1" i="0" kern="1200">
                        <a:solidFill>
                          <a:schemeClr val="tx1"/>
                        </a:solidFill>
                        <a:effectLst/>
                        <a:latin typeface="+mj-lt"/>
                        <a:ea typeface="+mn-ea"/>
                        <a:cs typeface="+mn-cs"/>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s-CO" sz="1600" b="1" i="0" kern="1200">
                          <a:solidFill>
                            <a:schemeClr val="tx1"/>
                          </a:solidFill>
                          <a:effectLst/>
                          <a:latin typeface="+mj-lt"/>
                          <a:ea typeface="+mn-ea"/>
                          <a:cs typeface="+mn-cs"/>
                        </a:rPr>
                        <a:t>$ 16.439.256.801,00</a:t>
                      </a:r>
                      <a:endParaRPr lang="es-MX" sz="1600" b="1" i="0" kern="1200">
                        <a:solidFill>
                          <a:schemeClr val="tx1"/>
                        </a:solidFill>
                        <a:effectLst/>
                        <a:latin typeface="+mj-lt"/>
                        <a:ea typeface="+mn-ea"/>
                        <a:cs typeface="+mn-cs"/>
                      </a:endParaRPr>
                    </a:p>
                  </a:txBody>
                  <a:tcPr marL="68580" marR="6858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101721"/>
                  </a:ext>
                </a:extLst>
              </a:tr>
            </a:tbl>
          </a:graphicData>
        </a:graphic>
      </p:graphicFrame>
      <p:graphicFrame>
        <p:nvGraphicFramePr>
          <p:cNvPr id="12" name="Tabla 11">
            <a:extLst>
              <a:ext uri="{FF2B5EF4-FFF2-40B4-BE49-F238E27FC236}">
                <a16:creationId xmlns:a16="http://schemas.microsoft.com/office/drawing/2014/main" id="{F1C96161-3440-8779-680D-1768C5E5CAB5}"/>
              </a:ext>
            </a:extLst>
          </p:cNvPr>
          <p:cNvGraphicFramePr>
            <a:graphicFrameLocks noGrp="1"/>
          </p:cNvGraphicFramePr>
          <p:nvPr/>
        </p:nvGraphicFramePr>
        <p:xfrm>
          <a:off x="4693956" y="4721280"/>
          <a:ext cx="6585836" cy="1341120"/>
        </p:xfrm>
        <a:graphic>
          <a:graphicData uri="http://schemas.openxmlformats.org/drawingml/2006/table">
            <a:tbl>
              <a:tblPr/>
              <a:tblGrid>
                <a:gridCol w="3655370">
                  <a:extLst>
                    <a:ext uri="{9D8B030D-6E8A-4147-A177-3AD203B41FA5}">
                      <a16:colId xmlns:a16="http://schemas.microsoft.com/office/drawing/2014/main" val="3733281300"/>
                    </a:ext>
                  </a:extLst>
                </a:gridCol>
                <a:gridCol w="2930466">
                  <a:extLst>
                    <a:ext uri="{9D8B030D-6E8A-4147-A177-3AD203B41FA5}">
                      <a16:colId xmlns:a16="http://schemas.microsoft.com/office/drawing/2014/main" val="933422183"/>
                    </a:ext>
                  </a:extLst>
                </a:gridCol>
              </a:tblGrid>
              <a:tr h="0">
                <a:tc>
                  <a:txBody>
                    <a:bodyPr/>
                    <a:lstStyle/>
                    <a:p>
                      <a:pPr algn="ctr" rtl="0" fontAlgn="base"/>
                      <a:r>
                        <a:rPr lang="es-CO" sz="1600" b="1" i="0">
                          <a:solidFill>
                            <a:schemeClr val="bg1"/>
                          </a:solidFill>
                          <a:effectLst/>
                          <a:latin typeface="+mj-lt"/>
                        </a:rPr>
                        <a:t>Valor del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rtl="0" fontAlgn="base"/>
                      <a:r>
                        <a:rPr lang="es-CO" sz="1600" b="1" i="0">
                          <a:effectLst/>
                          <a:latin typeface="+mj-lt"/>
                        </a:rPr>
                        <a:t>$25.921.843.189,00</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28049098"/>
                  </a:ext>
                </a:extLst>
              </a:tr>
              <a:tr h="0">
                <a:tc>
                  <a:txBody>
                    <a:bodyPr/>
                    <a:lstStyle/>
                    <a:p>
                      <a:pPr algn="ctr" rtl="0" fontAlgn="base"/>
                      <a:r>
                        <a:rPr lang="es-CO" sz="1600" b="1" i="0">
                          <a:solidFill>
                            <a:schemeClr val="bg1"/>
                          </a:solidFill>
                          <a:effectLst/>
                          <a:latin typeface="+mj-lt"/>
                        </a:rPr>
                        <a:t>Valor pagado</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1" i="0" kern="1200">
                          <a:solidFill>
                            <a:schemeClr val="tx1"/>
                          </a:solidFill>
                          <a:effectLst/>
                          <a:latin typeface="+mj-lt"/>
                          <a:ea typeface="+mn-ea"/>
                          <a:cs typeface="+mn-cs"/>
                        </a:rPr>
                        <a:t>$ 9.482.586.387,00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7733165"/>
                  </a:ext>
                </a:extLst>
              </a:tr>
              <a:tr h="0">
                <a:tc>
                  <a:txBody>
                    <a:bodyPr/>
                    <a:lstStyle/>
                    <a:p>
                      <a:pPr algn="ctr" rtl="0" fontAlgn="base"/>
                      <a:r>
                        <a:rPr lang="es-CO" sz="1600" b="1" i="0">
                          <a:solidFill>
                            <a:schemeClr val="bg1"/>
                          </a:solidFill>
                          <a:effectLst/>
                          <a:latin typeface="+mj-lt"/>
                        </a:rPr>
                        <a:t>Valor Pendiente por pagar</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fontAlgn="ctr"/>
                      <a:r>
                        <a:rPr lang="es-MX" sz="1600" b="1" i="0" kern="1200">
                          <a:solidFill>
                            <a:schemeClr val="tx1"/>
                          </a:solidFill>
                          <a:effectLst/>
                          <a:latin typeface="+mj-lt"/>
                          <a:ea typeface="+mn-ea"/>
                          <a:cs typeface="+mn-cs"/>
                        </a:rPr>
                        <a:t>$ 16.439.256.801,00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923362"/>
                  </a:ext>
                </a:extLst>
              </a:tr>
              <a:tr h="0">
                <a:tc>
                  <a:txBody>
                    <a:bodyPr/>
                    <a:lstStyle/>
                    <a:p>
                      <a:pPr algn="ctr" rtl="0" fontAlgn="base"/>
                      <a:r>
                        <a:rPr lang="es-CO" sz="1600" b="1" i="0">
                          <a:solidFill>
                            <a:schemeClr val="bg1"/>
                          </a:solidFill>
                          <a:effectLst/>
                          <a:latin typeface="+mj-lt"/>
                        </a:rPr>
                        <a:t>Número de usuarios Finales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rtl="0" fontAlgn="base"/>
                      <a:r>
                        <a:rPr lang="es-CO" sz="1600" b="1" i="0">
                          <a:effectLst/>
                          <a:latin typeface="+mj-lt"/>
                        </a:rPr>
                        <a:t>1380</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7037"/>
                  </a:ext>
                </a:extLst>
              </a:tr>
            </a:tbl>
          </a:graphicData>
        </a:graphic>
      </p:graphicFrame>
      <p:sp>
        <p:nvSpPr>
          <p:cNvPr id="13" name="CuadroTexto 12">
            <a:extLst>
              <a:ext uri="{FF2B5EF4-FFF2-40B4-BE49-F238E27FC236}">
                <a16:creationId xmlns:a16="http://schemas.microsoft.com/office/drawing/2014/main" id="{95DBA32A-FB2B-0227-F402-8BC53C9EE9FB}"/>
              </a:ext>
            </a:extLst>
          </p:cNvPr>
          <p:cNvSpPr txBox="1"/>
          <p:nvPr/>
        </p:nvSpPr>
        <p:spPr>
          <a:xfrm>
            <a:off x="4811088" y="3943307"/>
            <a:ext cx="6799276" cy="261610"/>
          </a:xfrm>
          <a:prstGeom prst="rect">
            <a:avLst/>
          </a:prstGeom>
          <a:noFill/>
        </p:spPr>
        <p:txBody>
          <a:bodyPr wrap="square" rtlCol="0">
            <a:spAutoFit/>
          </a:bodyPr>
          <a:lstStyle/>
          <a:p>
            <a:pPr algn="ctr"/>
            <a:r>
              <a:rPr lang="es-MX" sz="1100">
                <a:latin typeface="+mj-lt"/>
              </a:rPr>
              <a:t>Se presento vigencia 2021 expirada por un valor de </a:t>
            </a:r>
            <a:r>
              <a:rPr lang="es-MX" sz="1100" b="0" i="0" kern="1200">
                <a:solidFill>
                  <a:srgbClr val="FF0000"/>
                </a:solidFill>
                <a:effectLst/>
                <a:latin typeface="+mj-lt"/>
                <a:ea typeface="+mn-ea"/>
                <a:cs typeface="+mn-cs"/>
              </a:rPr>
              <a:t>$5.154.388.002,00</a:t>
            </a:r>
            <a:endParaRPr lang="es-MX" sz="1200">
              <a:latin typeface="+mj-lt"/>
            </a:endParaRPr>
          </a:p>
        </p:txBody>
      </p:sp>
    </p:spTree>
    <p:extLst>
      <p:ext uri="{BB962C8B-B14F-4D97-AF65-F5344CB8AC3E}">
        <p14:creationId xmlns:p14="http://schemas.microsoft.com/office/powerpoint/2010/main" val="814769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0"/>
            <a:ext cx="10515600" cy="839552"/>
          </a:xfrm>
        </p:spPr>
        <p:txBody>
          <a:bodyPr>
            <a:noAutofit/>
          </a:bodyPr>
          <a:lstStyle/>
          <a:p>
            <a:pPr algn="ctr"/>
            <a:r>
              <a:rPr lang="es-MX" sz="2800" b="1" i="0">
                <a:solidFill>
                  <a:srgbClr val="203864"/>
                </a:solidFill>
                <a:cs typeface="Arial" panose="020B0604020202020204" pitchFamily="34" charset="0"/>
              </a:rPr>
              <a:t>Hitos de Pago Contrato FAZNI-GGC-656-20</a:t>
            </a:r>
          </a:p>
        </p:txBody>
      </p:sp>
      <p:sp>
        <p:nvSpPr>
          <p:cNvPr id="19" name="Marcador de número de diapositiva 1">
            <a:extLst>
              <a:ext uri="{FF2B5EF4-FFF2-40B4-BE49-F238E27FC236}">
                <a16:creationId xmlns:a16="http://schemas.microsoft.com/office/drawing/2014/main" id="{B7194487-4179-F8C3-DD1D-3885FD88EB1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latin typeface="+mj-lt"/>
              </a:rPr>
              <a:t>66</a:t>
            </a:fld>
            <a:endParaRPr lang="es-CO">
              <a:latin typeface="+mj-lt"/>
            </a:endParaRPr>
          </a:p>
        </p:txBody>
      </p:sp>
      <p:graphicFrame>
        <p:nvGraphicFramePr>
          <p:cNvPr id="2" name="Tabla 2">
            <a:extLst>
              <a:ext uri="{FF2B5EF4-FFF2-40B4-BE49-F238E27FC236}">
                <a16:creationId xmlns:a16="http://schemas.microsoft.com/office/drawing/2014/main" id="{00AC8282-052C-3ED0-E5F7-2852A5200637}"/>
              </a:ext>
            </a:extLst>
          </p:cNvPr>
          <p:cNvGraphicFramePr>
            <a:graphicFrameLocks noGrp="1"/>
          </p:cNvGraphicFramePr>
          <p:nvPr/>
        </p:nvGraphicFramePr>
        <p:xfrm>
          <a:off x="415758" y="982035"/>
          <a:ext cx="11360484" cy="4704080"/>
        </p:xfrm>
        <a:graphic>
          <a:graphicData uri="http://schemas.openxmlformats.org/drawingml/2006/table">
            <a:tbl>
              <a:tblPr firstRow="1" firstCol="1" bandRow="1">
                <a:tableStyleId>{21E4AEA4-8DFA-4A89-87EB-49C32662AFE0}</a:tableStyleId>
              </a:tblPr>
              <a:tblGrid>
                <a:gridCol w="5983706">
                  <a:extLst>
                    <a:ext uri="{9D8B030D-6E8A-4147-A177-3AD203B41FA5}">
                      <a16:colId xmlns:a16="http://schemas.microsoft.com/office/drawing/2014/main" val="1268187675"/>
                    </a:ext>
                  </a:extLst>
                </a:gridCol>
                <a:gridCol w="1299410">
                  <a:extLst>
                    <a:ext uri="{9D8B030D-6E8A-4147-A177-3AD203B41FA5}">
                      <a16:colId xmlns:a16="http://schemas.microsoft.com/office/drawing/2014/main" val="134806208"/>
                    </a:ext>
                  </a:extLst>
                </a:gridCol>
                <a:gridCol w="1941095">
                  <a:extLst>
                    <a:ext uri="{9D8B030D-6E8A-4147-A177-3AD203B41FA5}">
                      <a16:colId xmlns:a16="http://schemas.microsoft.com/office/drawing/2014/main" val="2783754541"/>
                    </a:ext>
                  </a:extLst>
                </a:gridCol>
                <a:gridCol w="2136273">
                  <a:extLst>
                    <a:ext uri="{9D8B030D-6E8A-4147-A177-3AD203B41FA5}">
                      <a16:colId xmlns:a16="http://schemas.microsoft.com/office/drawing/2014/main" val="1638781411"/>
                    </a:ext>
                  </a:extLst>
                </a:gridCol>
              </a:tblGrid>
              <a:tr h="370840">
                <a:tc>
                  <a:txBody>
                    <a:bodyPr/>
                    <a:lstStyle/>
                    <a:p>
                      <a:r>
                        <a:rPr lang="es-ES"/>
                        <a:t>DESEMBOLSO</a:t>
                      </a:r>
                      <a:endParaRPr lang="es-CO"/>
                    </a:p>
                  </a:txBody>
                  <a:tcPr/>
                </a:tc>
                <a:tc>
                  <a:txBody>
                    <a:bodyPr/>
                    <a:lstStyle/>
                    <a:p>
                      <a:r>
                        <a:rPr lang="es-ES"/>
                        <a:t>VIGENCIA</a:t>
                      </a:r>
                      <a:endParaRPr lang="es-CO"/>
                    </a:p>
                  </a:txBody>
                  <a:tcPr/>
                </a:tc>
                <a:tc>
                  <a:txBody>
                    <a:bodyPr/>
                    <a:lstStyle/>
                    <a:p>
                      <a:r>
                        <a:rPr lang="es-ES"/>
                        <a:t>VALOR</a:t>
                      </a:r>
                      <a:endParaRPr lang="es-CO"/>
                    </a:p>
                  </a:txBody>
                  <a:tcPr/>
                </a:tc>
                <a:tc>
                  <a:txBody>
                    <a:bodyPr/>
                    <a:lstStyle/>
                    <a:p>
                      <a:r>
                        <a:rPr lang="es-ES"/>
                        <a:t>ESTADO</a:t>
                      </a:r>
                      <a:endParaRPr lang="es-CO"/>
                    </a:p>
                  </a:txBody>
                  <a:tcPr/>
                </a:tc>
                <a:extLst>
                  <a:ext uri="{0D108BD9-81ED-4DB2-BD59-A6C34878D82A}">
                    <a16:rowId xmlns:a16="http://schemas.microsoft.com/office/drawing/2014/main" val="1928487019"/>
                  </a:ext>
                </a:extLst>
              </a:tr>
              <a:tr h="370840">
                <a:tc>
                  <a:txBody>
                    <a:bodyPr/>
                    <a:lstStyle/>
                    <a:p>
                      <a:pPr marL="0" algn="l" defTabSz="914400" rtl="0" eaLnBrk="1" latinLnBrk="0" hangingPunct="1"/>
                      <a:r>
                        <a:rPr lang="es-ES" sz="1600" b="1" kern="1200">
                          <a:solidFill>
                            <a:schemeClr val="lt1"/>
                          </a:solidFill>
                          <a:latin typeface="+mn-lt"/>
                          <a:ea typeface="+mn-ea"/>
                          <a:cs typeface="+mn-cs"/>
                        </a:rPr>
                        <a:t>Anticipo</a:t>
                      </a:r>
                    </a:p>
                  </a:txBody>
                  <a:tcPr anchor="ctr"/>
                </a:tc>
                <a:tc>
                  <a:txBody>
                    <a:bodyPr/>
                    <a:lstStyle/>
                    <a:p>
                      <a:pPr algn="ctr"/>
                      <a:r>
                        <a:rPr lang="es-ES" sz="1600">
                          <a:solidFill>
                            <a:srgbClr val="002060"/>
                          </a:solidFill>
                        </a:rPr>
                        <a:t>2020</a:t>
                      </a:r>
                      <a:endParaRPr lang="es-CO" sz="1600">
                        <a:solidFill>
                          <a:srgbClr val="002060"/>
                        </a:solidFill>
                      </a:endParaRPr>
                    </a:p>
                  </a:txBody>
                  <a:tcPr anchor="ctr"/>
                </a:tc>
                <a:tc>
                  <a:txBody>
                    <a:bodyPr/>
                    <a:lstStyle/>
                    <a:p>
                      <a:pPr algn="ctr"/>
                      <a:r>
                        <a:rPr lang="es-CO" sz="1600">
                          <a:solidFill>
                            <a:srgbClr val="002060"/>
                          </a:solidFill>
                        </a:rPr>
                        <a:t>$7.764.457.053,00</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759905516"/>
                  </a:ext>
                </a:extLst>
              </a:tr>
              <a:tr h="370840">
                <a:tc>
                  <a:txBody>
                    <a:bodyPr/>
                    <a:lstStyle/>
                    <a:p>
                      <a:pPr marL="0" algn="l" defTabSz="914400" rtl="0" eaLnBrk="1" latinLnBrk="0" hangingPunct="1"/>
                      <a:r>
                        <a:rPr lang="es-ES" sz="1600" b="1" kern="1200">
                          <a:solidFill>
                            <a:schemeClr val="lt1"/>
                          </a:solidFill>
                          <a:latin typeface="+mn-lt"/>
                          <a:ea typeface="+mn-ea"/>
                          <a:cs typeface="+mn-cs"/>
                        </a:rPr>
                        <a:t>Primer pago cuando el contratista presente la orden compra de los equipos, con una certificación de la Interventoría.</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algn="ctr"/>
                      <a:r>
                        <a:rPr lang="es-CO" sz="1600">
                          <a:solidFill>
                            <a:srgbClr val="002060"/>
                          </a:solidFill>
                        </a:rPr>
                        <a:t>$1.718.129.334,00</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309844956"/>
                  </a:ext>
                </a:extLst>
              </a:tr>
              <a:tr h="370840">
                <a:tc>
                  <a:txBody>
                    <a:bodyPr/>
                    <a:lstStyle/>
                    <a:p>
                      <a:pPr marL="0" algn="l" defTabSz="914400" rtl="0" eaLnBrk="1" latinLnBrk="0" hangingPunct="1"/>
                      <a:r>
                        <a:rPr lang="es-CO" sz="1600" b="1" kern="1200">
                          <a:solidFill>
                            <a:schemeClr val="lt1"/>
                          </a:solidFill>
                          <a:latin typeface="+mn-lt"/>
                          <a:ea typeface="+mn-ea"/>
                          <a:cs typeface="+mn-cs"/>
                        </a:rPr>
                        <a:t>Segundo pago </a:t>
                      </a:r>
                      <a:r>
                        <a:rPr lang="es-ES" sz="1600" b="1" kern="1200">
                          <a:solidFill>
                            <a:schemeClr val="lt1"/>
                          </a:solidFill>
                          <a:latin typeface="+mn-lt"/>
                          <a:ea typeface="+mn-ea"/>
                          <a:cs typeface="+mn-cs"/>
                        </a:rPr>
                        <a:t>cuando el contratista presente el Acta de Avance de Instalación mínimo del 20% de las instalaciones</a:t>
                      </a:r>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a:solidFill>
                            <a:srgbClr val="002060"/>
                          </a:solidFill>
                        </a:rPr>
                        <a:t>$1.718.129.334,00</a:t>
                      </a: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1084720904"/>
                  </a:ext>
                </a:extLst>
              </a:tr>
              <a:tr h="370840">
                <a:tc>
                  <a:txBody>
                    <a:bodyPr/>
                    <a:lstStyle/>
                    <a:p>
                      <a:pPr algn="l"/>
                      <a:r>
                        <a:rPr lang="es-CO" sz="1600" b="1"/>
                        <a:t>Tercer pago </a:t>
                      </a:r>
                      <a:r>
                        <a:rPr lang="es-ES" sz="1600" b="1"/>
                        <a:t>cuando el contratista </a:t>
                      </a:r>
                      <a:r>
                        <a:rPr lang="es-ES" sz="1600" b="1" kern="1200">
                          <a:solidFill>
                            <a:schemeClr val="lt1"/>
                          </a:solidFill>
                          <a:latin typeface="+mn-lt"/>
                          <a:ea typeface="+mn-ea"/>
                          <a:cs typeface="+mn-cs"/>
                        </a:rPr>
                        <a:t>presente el Acta de Avance de Instalación mínimo del 40%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a:solidFill>
                            <a:srgbClr val="002060"/>
                          </a:solidFill>
                        </a:rPr>
                        <a:t>$1.718.129.334,00</a:t>
                      </a: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009990518"/>
                  </a:ext>
                </a:extLst>
              </a:tr>
              <a:tr h="370840">
                <a:tc>
                  <a:txBody>
                    <a:bodyPr/>
                    <a:lstStyle/>
                    <a:p>
                      <a:pPr algn="l"/>
                      <a:r>
                        <a:rPr lang="es-CO" sz="1600" b="1"/>
                        <a:t>Cuarto pago </a:t>
                      </a:r>
                      <a:r>
                        <a:rPr lang="es-ES" sz="1600" b="1"/>
                        <a:t>cuando el contratista </a:t>
                      </a:r>
                      <a:r>
                        <a:rPr lang="es-ES" sz="1600" b="1" kern="1200">
                          <a:solidFill>
                            <a:schemeClr val="lt1"/>
                          </a:solidFill>
                          <a:latin typeface="+mn-lt"/>
                          <a:ea typeface="+mn-ea"/>
                          <a:cs typeface="+mn-cs"/>
                        </a:rPr>
                        <a:t>presente el Acta de Avance de Instalación mínimo del 60%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b="1">
                          <a:solidFill>
                            <a:srgbClr val="002060"/>
                          </a:solidFill>
                        </a:rPr>
                        <a:t>$1.718.129.334,00</a:t>
                      </a: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468779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a:t>Quinto pago </a:t>
                      </a:r>
                      <a:r>
                        <a:rPr lang="es-ES" sz="1600"/>
                        <a:t>cuando el contratista </a:t>
                      </a:r>
                      <a:r>
                        <a:rPr lang="es-ES" sz="1600" b="1" kern="1200">
                          <a:solidFill>
                            <a:schemeClr val="lt1"/>
                          </a:solidFill>
                          <a:latin typeface="+mn-lt"/>
                          <a:ea typeface="+mn-ea"/>
                          <a:cs typeface="+mn-cs"/>
                        </a:rPr>
                        <a:t>presente el Acta de Avance de Instalación mínimo del 85%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$5.642.434.400,00</a:t>
                      </a: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176679443"/>
                  </a:ext>
                </a:extLst>
              </a:tr>
              <a:tr h="370840">
                <a:tc>
                  <a:txBody>
                    <a:bodyPr/>
                    <a:lstStyle/>
                    <a:p>
                      <a:pPr algn="l"/>
                      <a:r>
                        <a:rPr lang="es-CO" sz="1600"/>
                        <a:t>Sexto pago </a:t>
                      </a:r>
                      <a:r>
                        <a:rPr lang="es-ES" sz="1600"/>
                        <a:t>cuando el contratista </a:t>
                      </a:r>
                      <a:r>
                        <a:rPr lang="es-ES" sz="1600" b="1" kern="1200">
                          <a:solidFill>
                            <a:schemeClr val="lt1"/>
                          </a:solidFill>
                          <a:latin typeface="+mn-lt"/>
                          <a:ea typeface="+mn-ea"/>
                          <a:cs typeface="+mn-cs"/>
                        </a:rPr>
                        <a:t>presente el Acta de Avance de Instalación mínimo del 100%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1600">
                          <a:solidFill>
                            <a:srgbClr val="002060"/>
                          </a:solidFill>
                        </a:rPr>
                        <a:t>$5.642.434.400,00</a:t>
                      </a: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5744922"/>
                  </a:ext>
                </a:extLst>
              </a:tr>
            </a:tbl>
          </a:graphicData>
        </a:graphic>
      </p:graphicFrame>
    </p:spTree>
    <p:extLst>
      <p:ext uri="{BB962C8B-B14F-4D97-AF65-F5344CB8AC3E}">
        <p14:creationId xmlns:p14="http://schemas.microsoft.com/office/powerpoint/2010/main" val="24917525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Justificación Vigencias Expiradas </a:t>
            </a:r>
            <a:r>
              <a:rPr lang="es-MX" sz="4000" b="1" i="0">
                <a:solidFill>
                  <a:srgbClr val="203864"/>
                </a:solidFill>
                <a:cs typeface="Arial" panose="020B0604020202020204" pitchFamily="34" charset="0"/>
              </a:rPr>
              <a:t>Contrato FAZNI GGC 656 de 2020</a:t>
            </a:r>
          </a:p>
        </p:txBody>
      </p:sp>
      <p:sp>
        <p:nvSpPr>
          <p:cNvPr id="3" name="CuadroTexto 2">
            <a:extLst>
              <a:ext uri="{FF2B5EF4-FFF2-40B4-BE49-F238E27FC236}">
                <a16:creationId xmlns:a16="http://schemas.microsoft.com/office/drawing/2014/main" id="{F945C51F-A9C3-15E8-6587-DA4F04C789CC}"/>
              </a:ext>
            </a:extLst>
          </p:cNvPr>
          <p:cNvSpPr txBox="1"/>
          <p:nvPr/>
        </p:nvSpPr>
        <p:spPr>
          <a:xfrm>
            <a:off x="513347" y="2005276"/>
            <a:ext cx="11165305" cy="39703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l">
              <a:buFont typeface="Arial" panose="020B0604020202020204" pitchFamily="34" charset="0"/>
              <a:buChar char="•"/>
            </a:pPr>
            <a:r>
              <a:rPr lang="es-ES" b="0" i="0">
                <a:solidFill>
                  <a:srgbClr val="000000"/>
                </a:solidFill>
                <a:effectLst/>
                <a:latin typeface="Calibri" panose="020F0502020204030204" pitchFamily="34" charset="0"/>
              </a:rPr>
              <a:t>Realización de varios replanteos y validación de usuarios debido a que los usuarios de la formulación del proyecto debieron ser sustituidos, puesto que se encontró en sitio variación de la información y ubicación de los usuarios propuestos en los listados iniciales.</a:t>
            </a:r>
          </a:p>
          <a:p>
            <a:pPr marL="285750" indent="-285750" algn="l">
              <a:buFont typeface="Arial" panose="020B0604020202020204" pitchFamily="34" charset="0"/>
              <a:buChar char="•"/>
            </a:pPr>
            <a:r>
              <a:rPr lang="es-ES" b="0" i="0">
                <a:solidFill>
                  <a:srgbClr val="000000"/>
                </a:solidFill>
                <a:effectLst/>
                <a:latin typeface="Calibri" panose="020F0502020204030204" pitchFamily="34" charset="0"/>
              </a:rPr>
              <a:t>Dificultades en la consecución de documentación aclaratoria por parte de entidades como Parques Naturales, IPSE, Operador de Red, entre otros, de acuerdo con el anexo 4 del contrato FAZNI GGC 656 2020: CRITERIOS PARA LA VALIDACIÓN DE USUARIOS EN LOS PROYECTOS. </a:t>
            </a:r>
          </a:p>
          <a:p>
            <a:pPr marL="285750" indent="-285750" algn="l">
              <a:buFont typeface="Arial" panose="020B0604020202020204" pitchFamily="34" charset="0"/>
              <a:buChar char="•"/>
            </a:pPr>
            <a:r>
              <a:rPr lang="es-ES" b="0" i="0">
                <a:solidFill>
                  <a:srgbClr val="000000"/>
                </a:solidFill>
                <a:effectLst/>
                <a:latin typeface="Calibri" panose="020F0502020204030204" pitchFamily="34" charset="0"/>
              </a:rPr>
              <a:t>Dificultades de desplazamiento del personal contratista debido a inconvenientes de orden público y paro nacional.</a:t>
            </a:r>
          </a:p>
          <a:p>
            <a:pPr marL="285750" indent="-285750" algn="l">
              <a:buFont typeface="Arial" panose="020B0604020202020204" pitchFamily="34" charset="0"/>
              <a:buChar char="•"/>
            </a:pPr>
            <a:r>
              <a:rPr lang="es-ES" b="0" i="0">
                <a:solidFill>
                  <a:srgbClr val="000000"/>
                </a:solidFill>
                <a:effectLst/>
                <a:latin typeface="Calibri" panose="020F0502020204030204" pitchFamily="34" charset="0"/>
              </a:rPr>
              <a:t>Problemas en los desplazamientos a las veredas beneficiadas del proyecto por la fuerte ola invernal presentada en la zona de ejecución del proyecto.</a:t>
            </a:r>
          </a:p>
          <a:p>
            <a:pPr marL="285750" indent="-285750" algn="l">
              <a:buFont typeface="Arial" panose="020B0604020202020204" pitchFamily="34" charset="0"/>
              <a:buChar char="•"/>
            </a:pPr>
            <a:r>
              <a:rPr lang="es-ES" b="0" i="0">
                <a:solidFill>
                  <a:srgbClr val="000000"/>
                </a:solidFill>
                <a:effectLst/>
                <a:latin typeface="Calibri" panose="020F0502020204030204" pitchFamily="34" charset="0"/>
              </a:rPr>
              <a:t>Retrasos en la fabricación de los equipos importados, e indisponibilidad de navieras, provocadas por las medidas de mitigación contra el COVID-19 y la poca disponibilidad de contenedores afectando notoriamente los plazos de transporte y nacionalización.</a:t>
            </a:r>
          </a:p>
          <a:p>
            <a:pPr marL="285750" indent="-285750" algn="l">
              <a:buFont typeface="Arial" panose="020B0604020202020204" pitchFamily="34" charset="0"/>
              <a:buChar char="•"/>
            </a:pPr>
            <a:r>
              <a:rPr lang="es-ES" b="0" i="0">
                <a:solidFill>
                  <a:srgbClr val="000000"/>
                </a:solidFill>
                <a:effectLst/>
                <a:latin typeface="Calibri" panose="020F0502020204030204" pitchFamily="34" charset="0"/>
              </a:rPr>
              <a:t>Complicaciones de seguridad en la zona objeto del contrato lo cual impide el desplazamiento de personal y equipos además de general un riesgo al personal de campo.</a:t>
            </a:r>
          </a:p>
        </p:txBody>
      </p:sp>
    </p:spTree>
    <p:extLst>
      <p:ext uri="{BB962C8B-B14F-4D97-AF65-F5344CB8AC3E}">
        <p14:creationId xmlns:p14="http://schemas.microsoft.com/office/powerpoint/2010/main" val="915540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656 de 2020</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192505" y="1247274"/>
            <a:ext cx="11582400" cy="5341048"/>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MX" sz="1400">
                <a:latin typeface="+mj-lt"/>
              </a:rPr>
              <a:t>La Dirección de Energía presenta solicitud al Comité CAFAZNI la aprobación de CINCO MIL CIENTO CINCUENTA Y CUATRO MILLONES TRESCIENTOS OCHENTA Y OCHO MIL DOS PESOS (</a:t>
            </a:r>
            <a:r>
              <a:rPr lang="es-MX" sz="1470" i="0" kern="1200">
                <a:effectLst/>
                <a:latin typeface="+mj-lt"/>
                <a:ea typeface="+mn-ea"/>
                <a:cs typeface="+mn-cs"/>
              </a:rPr>
              <a:t>$5.154.388.002,00)</a:t>
            </a:r>
            <a:r>
              <a:rPr lang="es-MX" sz="1470" b="1" i="0" kern="1200">
                <a:solidFill>
                  <a:srgbClr val="FF0000"/>
                </a:solidFill>
                <a:effectLst/>
                <a:latin typeface="+mj-lt"/>
                <a:ea typeface="+mn-ea"/>
                <a:cs typeface="+mn-cs"/>
              </a:rPr>
              <a:t> </a:t>
            </a:r>
            <a:r>
              <a:rPr lang="es-MX" sz="1470" b="0" i="0" kern="1200">
                <a:solidFill>
                  <a:prstClr val="black"/>
                </a:solidFill>
                <a:effectLst/>
                <a:latin typeface="+mj-lt"/>
                <a:ea typeface="+mn-ea"/>
                <a:cs typeface="+mn-cs"/>
              </a:rPr>
              <a:t>para ser desembolsada a DISPAC.</a:t>
            </a:r>
            <a:endParaRPr lang="es-MX" sz="1470">
              <a:solidFill>
                <a:prstClr val="black"/>
              </a:solidFill>
              <a:latin typeface="+mj-lt"/>
            </a:endParaRPr>
          </a:p>
          <a:p>
            <a:pPr marL="0" lvl="0" indent="0" algn="just">
              <a:buNone/>
              <a:defRPr/>
            </a:pPr>
            <a:r>
              <a:rPr lang="es-MX" sz="1470">
                <a:solidFill>
                  <a:prstClr val="black"/>
                </a:solidFill>
                <a:latin typeface="+mj-lt"/>
              </a:rPr>
              <a:t>Teniendo en cuenta lo anterior, y una vez verificados las condiciones de pago contenidas en la clausula cuarta Pago al contratista del contrato FAZNI GGC 656 de 2020, los hitos de pago que se vieron afectados son: </a:t>
            </a:r>
          </a:p>
          <a:p>
            <a:pPr marL="0" lvl="0" indent="0" algn="just">
              <a:buNone/>
              <a:defRPr/>
            </a:pPr>
            <a:r>
              <a:rPr lang="es-CO" sz="1470" err="1">
                <a:solidFill>
                  <a:prstClr val="black"/>
                </a:solidFill>
                <a:latin typeface="+mj-lt"/>
              </a:rPr>
              <a:t>ii</a:t>
            </a:r>
            <a:r>
              <a:rPr lang="es-CO" sz="1470">
                <a:solidFill>
                  <a:prstClr val="black"/>
                </a:solidFill>
                <a:latin typeface="+mj-lt"/>
              </a:rPr>
              <a:t>) Segundo pago, correspondiente a la suma de </a:t>
            </a:r>
            <a:r>
              <a:rPr lang="es-MX" sz="1470" b="1">
                <a:solidFill>
                  <a:prstClr val="black"/>
                </a:solidFill>
                <a:latin typeface="+mj-lt"/>
              </a:rPr>
              <a:t>MIL SETECIENTOS DIECIOCHO MILLONES CIENTO VEINTINUEVE MIL TRESCIENTOS TREINTA Y CUATRO PESOS ($1.718.129.334),</a:t>
            </a:r>
            <a:r>
              <a:rPr lang="es-CO" sz="1470">
                <a:solidFill>
                  <a:prstClr val="black"/>
                </a:solidFill>
                <a:latin typeface="+mj-lt"/>
              </a:rPr>
              <a:t> del valor aprobado para la vigencia 2021 para este contrato, cuando </a:t>
            </a:r>
            <a:r>
              <a:rPr lang="es-CO" sz="1470" b="1">
                <a:solidFill>
                  <a:prstClr val="black"/>
                </a:solidFill>
                <a:latin typeface="+mj-lt"/>
              </a:rPr>
              <a:t>EL CONTRATISTA </a:t>
            </a:r>
            <a:r>
              <a:rPr lang="es-CO" sz="1470">
                <a:solidFill>
                  <a:prstClr val="black"/>
                </a:solidFill>
                <a:latin typeface="+mj-lt"/>
              </a:rPr>
              <a:t>presente a</a:t>
            </a:r>
            <a:r>
              <a:rPr lang="es-CO" sz="1470" b="1">
                <a:solidFill>
                  <a:prstClr val="black"/>
                </a:solidFill>
                <a:latin typeface="+mj-lt"/>
              </a:rPr>
              <a:t> EL MINISTERIO</a:t>
            </a:r>
            <a:r>
              <a:rPr lang="es-CO" sz="1470">
                <a:solidFill>
                  <a:prstClr val="black"/>
                </a:solidFill>
                <a:latin typeface="+mj-lt"/>
              </a:rPr>
              <a:t> el Acta de Avance de instalación mínimo del 20% de las Instalaciones recibidas por la interventoría y entregadas y recibidas por los usuarios objeto del presente Contrato y el informe del Interventoría que certifique dicho avance de éste.</a:t>
            </a:r>
          </a:p>
          <a:p>
            <a:pPr marL="0" indent="0" algn="just">
              <a:buNone/>
              <a:defRPr/>
            </a:pPr>
            <a:r>
              <a:rPr lang="es-CO" sz="1470" err="1">
                <a:solidFill>
                  <a:prstClr val="black"/>
                </a:solidFill>
                <a:latin typeface="+mj-lt"/>
              </a:rPr>
              <a:t>iii</a:t>
            </a:r>
            <a:r>
              <a:rPr lang="es-CO" sz="1470">
                <a:solidFill>
                  <a:prstClr val="black"/>
                </a:solidFill>
                <a:latin typeface="+mj-lt"/>
              </a:rPr>
              <a:t>) Tercer pago, correspondiente a la suma de </a:t>
            </a:r>
            <a:r>
              <a:rPr lang="es-MX" sz="1470" b="1">
                <a:solidFill>
                  <a:prstClr val="black"/>
                </a:solidFill>
                <a:latin typeface="+mj-lt"/>
              </a:rPr>
              <a:t>MIL SETECIENTOS DIECIOCHO MILLONES CIENTO VEINTINUEVE MIL TRESCIENTOS TREINTA Y CUATRO PESOS ($1.718.129.334),</a:t>
            </a:r>
            <a:r>
              <a:rPr lang="es-CO" sz="1470">
                <a:solidFill>
                  <a:prstClr val="black"/>
                </a:solidFill>
                <a:latin typeface="+mj-lt"/>
              </a:rPr>
              <a:t> del valor aprobado para la vigencia 2021 para este contrato, cuando </a:t>
            </a:r>
            <a:r>
              <a:rPr lang="es-CO" sz="1470" b="1">
                <a:solidFill>
                  <a:prstClr val="black"/>
                </a:solidFill>
                <a:latin typeface="+mj-lt"/>
              </a:rPr>
              <a:t>EL CONTRATISTA </a:t>
            </a:r>
            <a:r>
              <a:rPr lang="es-CO" sz="1470">
                <a:solidFill>
                  <a:prstClr val="black"/>
                </a:solidFill>
                <a:latin typeface="+mj-lt"/>
              </a:rPr>
              <a:t>presente a</a:t>
            </a:r>
            <a:r>
              <a:rPr lang="es-CO" sz="1470" b="1">
                <a:solidFill>
                  <a:prstClr val="black"/>
                </a:solidFill>
                <a:latin typeface="+mj-lt"/>
              </a:rPr>
              <a:t> EL MINISTERIO</a:t>
            </a:r>
            <a:r>
              <a:rPr lang="es-CO" sz="1470">
                <a:solidFill>
                  <a:prstClr val="black"/>
                </a:solidFill>
                <a:latin typeface="+mj-lt"/>
              </a:rPr>
              <a:t> el Acta de Avance de instalación mínimo del 40% de las Instalaciones recibidas por la interventoría y entregadas y recibidas por los usuarios objeto del presente Contrato y el informe del Interventoría que certifique dicho avance de éste.</a:t>
            </a:r>
          </a:p>
          <a:p>
            <a:pPr marL="0" indent="0" algn="just">
              <a:buNone/>
              <a:defRPr/>
            </a:pPr>
            <a:r>
              <a:rPr lang="es-CO" sz="1470" err="1">
                <a:solidFill>
                  <a:prstClr val="black"/>
                </a:solidFill>
                <a:latin typeface="+mj-lt"/>
              </a:rPr>
              <a:t>iv</a:t>
            </a:r>
            <a:r>
              <a:rPr lang="es-CO" sz="1470">
                <a:solidFill>
                  <a:prstClr val="black"/>
                </a:solidFill>
                <a:latin typeface="+mj-lt"/>
              </a:rPr>
              <a:t>) Cuarto pago, correspondiente a la suma de </a:t>
            </a:r>
            <a:r>
              <a:rPr lang="es-MX" sz="1470" b="1">
                <a:solidFill>
                  <a:prstClr val="black"/>
                </a:solidFill>
                <a:latin typeface="+mj-lt"/>
              </a:rPr>
              <a:t>MIL SETECIENTOS DIECIOCHO MILLONES CIENTO VEINTINUEVE MIL TRESCIENTOS TREINTA Y CUATRO PESOS ($1.718.129.334),</a:t>
            </a:r>
            <a:r>
              <a:rPr lang="es-CO" sz="1470">
                <a:solidFill>
                  <a:prstClr val="black"/>
                </a:solidFill>
                <a:latin typeface="+mj-lt"/>
              </a:rPr>
              <a:t> del valor aprobado para la vigencia 2021 para este contrato, cuando </a:t>
            </a:r>
            <a:r>
              <a:rPr lang="es-CO" sz="1470" b="1">
                <a:solidFill>
                  <a:prstClr val="black"/>
                </a:solidFill>
                <a:latin typeface="+mj-lt"/>
              </a:rPr>
              <a:t>EL CONTRATISTA </a:t>
            </a:r>
            <a:r>
              <a:rPr lang="es-CO" sz="1470">
                <a:solidFill>
                  <a:prstClr val="black"/>
                </a:solidFill>
                <a:latin typeface="+mj-lt"/>
              </a:rPr>
              <a:t>presente a</a:t>
            </a:r>
            <a:r>
              <a:rPr lang="es-CO" sz="1470" b="1">
                <a:solidFill>
                  <a:prstClr val="black"/>
                </a:solidFill>
                <a:latin typeface="+mj-lt"/>
              </a:rPr>
              <a:t> EL MINISTERIO</a:t>
            </a:r>
            <a:r>
              <a:rPr lang="es-CO" sz="1470">
                <a:solidFill>
                  <a:prstClr val="black"/>
                </a:solidFill>
                <a:latin typeface="+mj-lt"/>
              </a:rPr>
              <a:t> el Acta de Avance de instalación mínimo del 60% de las Instalaciones recibidas por la interventoría y entregadas y recibidas por los usuarios objeto del presente Contrato y el informe del Interventoría que certifique dicho avance de éste.</a:t>
            </a:r>
          </a:p>
          <a:p>
            <a:pPr marL="0" lvl="0" indent="0" algn="just">
              <a:buNone/>
              <a:defRPr/>
            </a:pPr>
            <a:r>
              <a:rPr lang="es-MX" sz="1470">
                <a:solidFill>
                  <a:prstClr val="black"/>
                </a:solidFill>
                <a:latin typeface="+mj-lt"/>
              </a:rPr>
              <a:t>Adicionalmente teniendo en cuenta el reporte de </a:t>
            </a:r>
            <a:r>
              <a:rPr lang="es-CO" sz="1470" b="1">
                <a:solidFill>
                  <a:prstClr val="black"/>
                </a:solidFill>
                <a:latin typeface="+mj-lt"/>
              </a:rPr>
              <a:t>DISPAC S.A. E.S.P</a:t>
            </a:r>
            <a:r>
              <a:rPr lang="es-CO" sz="1470">
                <a:solidFill>
                  <a:prstClr val="black"/>
                </a:solidFill>
                <a:latin typeface="+mj-lt"/>
              </a:rPr>
              <a:t>. sobre el </a:t>
            </a:r>
            <a:r>
              <a:rPr lang="es-MX" sz="1470">
                <a:solidFill>
                  <a:prstClr val="black"/>
                </a:solidFill>
                <a:latin typeface="+mj-lt"/>
              </a:rPr>
              <a:t> avance del contrato FAZNI GGC 656 de 2020 es del 100% de las instalaciones de obra construidas, por lo anterior se recomienda iniciar el debido trámite de restitución de vigencia expirada para efectuar el pago del saldo pendiente.</a:t>
            </a:r>
            <a:endParaRPr lang="es-ES" sz="1470">
              <a:solidFill>
                <a:prstClr val="black"/>
              </a:solidFill>
              <a:latin typeface="+mj-lt"/>
            </a:endParaRPr>
          </a:p>
        </p:txBody>
      </p:sp>
    </p:spTree>
    <p:extLst>
      <p:ext uri="{BB962C8B-B14F-4D97-AF65-F5344CB8AC3E}">
        <p14:creationId xmlns:p14="http://schemas.microsoft.com/office/powerpoint/2010/main" val="35995188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96716" y="353951"/>
            <a:ext cx="9192126" cy="839552"/>
          </a:xfrm>
        </p:spPr>
        <p:txBody>
          <a:bodyPr>
            <a:noAutofit/>
          </a:bodyPr>
          <a:lstStyle/>
          <a:p>
            <a:pPr algn="ctr"/>
            <a:r>
              <a:rPr lang="es-MX" sz="4000" b="1" i="0">
                <a:solidFill>
                  <a:srgbClr val="203864"/>
                </a:solidFill>
                <a:cs typeface="Arial" panose="020B0604020202020204" pitchFamily="34" charset="0"/>
              </a:rPr>
              <a:t>Contrato FAZNI GGC 659 de 2020</a:t>
            </a:r>
          </a:p>
        </p:txBody>
      </p:sp>
      <p:sp>
        <p:nvSpPr>
          <p:cNvPr id="2" name="Subtítulo 2">
            <a:extLst>
              <a:ext uri="{FF2B5EF4-FFF2-40B4-BE49-F238E27FC236}">
                <a16:creationId xmlns:a16="http://schemas.microsoft.com/office/drawing/2014/main" id="{005E1D43-A157-AE04-E672-04A241EF0DC4}"/>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3" name="AutoShape 2">
            <a:extLst>
              <a:ext uri="{FF2B5EF4-FFF2-40B4-BE49-F238E27FC236}">
                <a16:creationId xmlns:a16="http://schemas.microsoft.com/office/drawing/2014/main" id="{E723FFEA-288E-04B4-9FDF-F244D406D06E}"/>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4" name="Título 1">
            <a:extLst>
              <a:ext uri="{FF2B5EF4-FFF2-40B4-BE49-F238E27FC236}">
                <a16:creationId xmlns:a16="http://schemas.microsoft.com/office/drawing/2014/main" id="{154BD9C1-02F4-E005-8E2E-FC072AB28645}"/>
              </a:ext>
            </a:extLst>
          </p:cNvPr>
          <p:cNvSpPr txBox="1">
            <a:spLocks/>
          </p:cNvSpPr>
          <p:nvPr/>
        </p:nvSpPr>
        <p:spPr>
          <a:xfrm>
            <a:off x="3205751" y="4343651"/>
            <a:ext cx="8351281" cy="14920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248478F6-1959-5C9A-3740-08C2F49FEDA4}"/>
              </a:ext>
            </a:extLst>
          </p:cNvPr>
          <p:cNvSpPr txBox="1">
            <a:spLocks/>
          </p:cNvSpPr>
          <p:nvPr/>
        </p:nvSpPr>
        <p:spPr>
          <a:xfrm>
            <a:off x="289404" y="2791111"/>
            <a:ext cx="11267628" cy="799927"/>
          </a:xfrm>
          <a:prstGeom prst="rect">
            <a:avLst/>
          </a:prstGeom>
          <a:solidFill>
            <a:schemeClr val="bg1">
              <a:lumMod val="95000"/>
            </a:schemeClr>
          </a:solidFill>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6" name="Subtítulo 2">
            <a:extLst>
              <a:ext uri="{FF2B5EF4-FFF2-40B4-BE49-F238E27FC236}">
                <a16:creationId xmlns:a16="http://schemas.microsoft.com/office/drawing/2014/main" id="{48A1DB48-48CA-739F-E323-EB3BD053A6AF}"/>
              </a:ext>
            </a:extLst>
          </p:cNvPr>
          <p:cNvSpPr txBox="1">
            <a:spLocks/>
          </p:cNvSpPr>
          <p:nvPr/>
        </p:nvSpPr>
        <p:spPr>
          <a:xfrm>
            <a:off x="212450" y="1192319"/>
            <a:ext cx="11421537" cy="1374203"/>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600"/>
              </a:spcBef>
              <a:buNone/>
              <a:defRPr/>
            </a:pPr>
            <a:r>
              <a:rPr kumimoji="0" lang="es-MX" sz="1600" b="0" i="0" u="none" strike="noStrike" kern="1200" cap="none" spc="0" normalizeH="0" baseline="0" noProof="0">
                <a:ln>
                  <a:noFill/>
                </a:ln>
                <a:solidFill>
                  <a:prstClr val="black"/>
                </a:solidFill>
                <a:effectLst/>
                <a:uLnTx/>
                <a:uFillTx/>
                <a:latin typeface="+mj-lt"/>
              </a:rPr>
              <a:t>Se firmó acta de inicio el </a:t>
            </a:r>
            <a:r>
              <a:rPr lang="es-MX" sz="1600" b="1">
                <a:solidFill>
                  <a:schemeClr val="accent1">
                    <a:lumMod val="50000"/>
                  </a:schemeClr>
                </a:solidFill>
                <a:latin typeface="+mj-lt"/>
              </a:rPr>
              <a:t>31 DE MARZO DEL 2021 </a:t>
            </a:r>
            <a:r>
              <a:rPr kumimoji="0" lang="es-MX" sz="1600" i="0" u="none" strike="noStrike" kern="1200" cap="none" spc="0" normalizeH="0" baseline="0" noProof="0">
                <a:ln>
                  <a:noFill/>
                </a:ln>
                <a:solidFill>
                  <a:prstClr val="black"/>
                </a:solidFill>
                <a:effectLst/>
                <a:uLnTx/>
                <a:uFillTx/>
                <a:latin typeface="+mj-lt"/>
              </a:rPr>
              <a:t>entre MME y GENSA</a:t>
            </a:r>
            <a:r>
              <a:rPr lang="es-CO" sz="1600">
                <a:latin typeface="+mj-lt"/>
              </a:rPr>
              <a:t> S.A. E.S.P. De</a:t>
            </a:r>
            <a:r>
              <a:rPr kumimoji="0" lang="es-MX" sz="1600" b="0" i="0" u="none" strike="noStrike" kern="1200" cap="none" spc="0" normalizeH="0" baseline="0" noProof="0">
                <a:ln>
                  <a:noFill/>
                </a:ln>
                <a:effectLst/>
                <a:uLnTx/>
                <a:uFillTx/>
                <a:latin typeface="+mj-lt"/>
              </a:rPr>
              <a:t> acuerdo al cronograma </a:t>
            </a:r>
            <a:r>
              <a:rPr lang="es-MX" sz="1600">
                <a:latin typeface="+mj-lt"/>
              </a:rPr>
              <a:t>del Otrosí 3. del contrato FAZNI GGC-659-2020, la fecha de terminación de la Etapa de liquidación es el 17 de junio  del 2023. El contrato a la fecha se encuentra suspendido hasta el día 5 de junio de 2023. La fecha de la etapa de liquidación del contrato de instalación es el día 17 de junio de 2023.  Por otra parte esta etapa no se ha podido ejecutar debido a que el contratista no ha terminado la instalación de los sistemas fotovoltaicos, debido a los problemática de orden público que se presenta en la zona de influencia del proyecto.</a:t>
            </a:r>
            <a:endParaRPr lang="es-MX" sz="1600" b="1">
              <a:solidFill>
                <a:schemeClr val="accent1">
                  <a:lumMod val="50000"/>
                </a:schemeClr>
              </a:solidFill>
              <a:latin typeface="+mj-lt"/>
            </a:endParaRPr>
          </a:p>
        </p:txBody>
      </p:sp>
      <p:sp>
        <p:nvSpPr>
          <p:cNvPr id="8" name="Subtítulo 2">
            <a:extLst>
              <a:ext uri="{FF2B5EF4-FFF2-40B4-BE49-F238E27FC236}">
                <a16:creationId xmlns:a16="http://schemas.microsoft.com/office/drawing/2014/main" id="{239C1B4A-7C75-BFF5-78A5-1AF8F9D59777}"/>
              </a:ext>
            </a:extLst>
          </p:cNvPr>
          <p:cNvSpPr txBox="1">
            <a:spLocks/>
          </p:cNvSpPr>
          <p:nvPr/>
        </p:nvSpPr>
        <p:spPr>
          <a:xfrm>
            <a:off x="212449" y="2741690"/>
            <a:ext cx="11194143" cy="79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kern="1200" cap="none" spc="0" normalizeH="0" baseline="0" noProof="0">
                <a:ln>
                  <a:noFill/>
                </a:ln>
                <a:solidFill>
                  <a:srgbClr val="4472C4">
                    <a:lumMod val="50000"/>
                  </a:srgbClr>
                </a:solidFill>
                <a:effectLst/>
                <a:highlight>
                  <a:srgbClr val="FFFF00"/>
                </a:highlight>
                <a:uLnTx/>
                <a:uFillTx/>
                <a:latin typeface="+mj-lt"/>
              </a:rPr>
              <a:t>EL AVANCE ACUMULADO </a:t>
            </a:r>
            <a:r>
              <a:rPr lang="es-MX" sz="2200" b="1">
                <a:solidFill>
                  <a:srgbClr val="4472C4">
                    <a:lumMod val="50000"/>
                  </a:srgbClr>
                </a:solidFill>
                <a:highlight>
                  <a:srgbClr val="FFFF00"/>
                </a:highlight>
                <a:latin typeface="+mj-lt"/>
              </a:rPr>
              <a:t>DE CONTRATO A LA FECHA ES DEL 69,57%</a:t>
            </a:r>
            <a:endParaRPr kumimoji="0" lang="es-MX" sz="2200" b="1" i="0" u="none" strike="noStrike" kern="1200" cap="none" spc="0" normalizeH="0" baseline="0" noProof="0">
              <a:ln>
                <a:noFill/>
              </a:ln>
              <a:solidFill>
                <a:srgbClr val="4472C4">
                  <a:lumMod val="50000"/>
                </a:srgbClr>
              </a:solidFill>
              <a:effectLst/>
              <a:highlight>
                <a:srgbClr val="FFFF00"/>
              </a:highlight>
              <a:uLnTx/>
              <a:uFillTx/>
              <a:latin typeface="+mj-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200" b="1">
                <a:solidFill>
                  <a:srgbClr val="4472C4">
                    <a:lumMod val="50000"/>
                  </a:srgbClr>
                </a:solidFill>
                <a:highlight>
                  <a:srgbClr val="FFFF00"/>
                </a:highlight>
                <a:latin typeface="+mj-lt"/>
              </a:rPr>
              <a:t>AVANCE DE OBRA 57,59%</a:t>
            </a:r>
            <a:endParaRPr kumimoji="0" lang="es-MX" sz="2200" b="1" i="0" u="none" strike="noStrike" kern="1200" cap="none" spc="0" normalizeH="0" baseline="0" noProof="0">
              <a:ln>
                <a:noFill/>
              </a:ln>
              <a:solidFill>
                <a:srgbClr val="4472C4">
                  <a:lumMod val="50000"/>
                </a:srgbClr>
              </a:solidFill>
              <a:effectLst/>
              <a:highlight>
                <a:srgbClr val="FFFF00"/>
              </a:highlight>
              <a:uLnTx/>
              <a:uFillTx/>
              <a:latin typeface="+mj-lt"/>
            </a:endParaRPr>
          </a:p>
          <a:p>
            <a:pPr marL="0" marR="0" lvl="0" indent="0" algn="just"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4472C4">
                  <a:lumMod val="50000"/>
                </a:srgbClr>
              </a:solidFill>
              <a:effectLst/>
              <a:uLnTx/>
              <a:uFillTx/>
              <a:latin typeface="Montserrat" pitchFamily="2" charset="77"/>
              <a:ea typeface="+mn-ea"/>
              <a:cs typeface="+mn-cs"/>
            </a:endParaRPr>
          </a:p>
        </p:txBody>
      </p:sp>
      <p:sp>
        <p:nvSpPr>
          <p:cNvPr id="9" name="Subtítulo 2">
            <a:extLst>
              <a:ext uri="{FF2B5EF4-FFF2-40B4-BE49-F238E27FC236}">
                <a16:creationId xmlns:a16="http://schemas.microsoft.com/office/drawing/2014/main" id="{50778244-B0A9-E002-214C-BE0406EB5447}"/>
              </a:ext>
            </a:extLst>
          </p:cNvPr>
          <p:cNvSpPr txBox="1">
            <a:spLocks/>
          </p:cNvSpPr>
          <p:nvPr/>
        </p:nvSpPr>
        <p:spPr>
          <a:xfrm>
            <a:off x="3242784" y="4343651"/>
            <a:ext cx="8399917" cy="3263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ES" sz="1400">
                <a:latin typeface="+mj-lt"/>
              </a:rPr>
              <a:t>Ampliar la cobertura de energía a través de la instalación de soluciones solares fotovoltaicas individuales, y satisfacción de la demanda de energía en las Zonas No interconectadas-ZNI por parte del CONTRATISTA, de acuerdo con la ejecución del Proyecto "DISEÑO SUMINISTRO, INSTALACIÓN Y PUESTA EN FUNCIONAMIENTO DE LA SOLUCIÓN DE ENERGÍA ELÉCTRICA PARA VIVIENDA INDIVIDUAL CON FUENTES NO CONVENCIONALES DE ENERGÍA RENOVABLES FNCER, UBICADAS EN ZONA RURAL DEL DPTO. DE AMAZONAS".</a:t>
            </a:r>
            <a:endParaRPr lang="es-MX" sz="1400">
              <a:latin typeface="+mj-lt"/>
            </a:endParaRPr>
          </a:p>
        </p:txBody>
      </p:sp>
      <p:sp>
        <p:nvSpPr>
          <p:cNvPr id="10" name="Flecha: a la derecha 27">
            <a:extLst>
              <a:ext uri="{FF2B5EF4-FFF2-40B4-BE49-F238E27FC236}">
                <a16:creationId xmlns:a16="http://schemas.microsoft.com/office/drawing/2014/main" id="{317F5180-824C-8384-0672-089B8CA941C7}"/>
              </a:ext>
            </a:extLst>
          </p:cNvPr>
          <p:cNvSpPr/>
          <p:nvPr/>
        </p:nvSpPr>
        <p:spPr>
          <a:xfrm>
            <a:off x="519823" y="3853003"/>
            <a:ext cx="2684771" cy="2669007"/>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ubtítulo 2">
            <a:extLst>
              <a:ext uri="{FF2B5EF4-FFF2-40B4-BE49-F238E27FC236}">
                <a16:creationId xmlns:a16="http://schemas.microsoft.com/office/drawing/2014/main" id="{CAC333AB-9F4B-BEF7-778D-A6FEF17DD13F}"/>
              </a:ext>
            </a:extLst>
          </p:cNvPr>
          <p:cNvSpPr txBox="1">
            <a:spLocks/>
          </p:cNvSpPr>
          <p:nvPr/>
        </p:nvSpPr>
        <p:spPr>
          <a:xfrm>
            <a:off x="558013" y="4591906"/>
            <a:ext cx="2297792" cy="129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solidFill>
                  <a:srgbClr val="4472C4">
                    <a:lumMod val="50000"/>
                  </a:srgbClr>
                </a:solidFill>
                <a:effectLst/>
                <a:uLnTx/>
                <a:uFillTx/>
                <a:latin typeface="+mj-lt"/>
              </a:rPr>
              <a:t>OBJETO DEL CONTRATO FAZNI</a:t>
            </a:r>
            <a:r>
              <a:rPr kumimoji="0" lang="es-MX" sz="2000" b="1" i="0" u="none" strike="noStrike" kern="1200" cap="none" spc="0" normalizeH="0" noProof="0">
                <a:ln>
                  <a:noFill/>
                </a:ln>
                <a:solidFill>
                  <a:srgbClr val="4472C4">
                    <a:lumMod val="50000"/>
                  </a:srgbClr>
                </a:solidFill>
                <a:effectLst/>
                <a:uLnTx/>
                <a:uFillTx/>
                <a:latin typeface="+mj-lt"/>
              </a:rPr>
              <a:t> </a:t>
            </a:r>
            <a:r>
              <a:rPr kumimoji="0" lang="es-MX" sz="2000" b="1" i="0" u="none" strike="noStrike" kern="1200" cap="none" spc="0" normalizeH="0" baseline="0" noProof="0">
                <a:ln>
                  <a:noFill/>
                </a:ln>
                <a:solidFill>
                  <a:srgbClr val="4472C4">
                    <a:lumMod val="50000"/>
                  </a:srgbClr>
                </a:solidFill>
                <a:effectLst/>
                <a:uLnTx/>
                <a:uFillTx/>
                <a:latin typeface="+mj-lt"/>
              </a:rPr>
              <a:t>GGC </a:t>
            </a:r>
            <a:r>
              <a:rPr lang="es-MX" sz="2000" b="1" noProof="0">
                <a:solidFill>
                  <a:srgbClr val="4472C4">
                    <a:lumMod val="50000"/>
                  </a:srgbClr>
                </a:solidFill>
                <a:latin typeface="+mj-lt"/>
              </a:rPr>
              <a:t>659</a:t>
            </a:r>
            <a:r>
              <a:rPr kumimoji="0" lang="es-MX" sz="2000" b="1" i="0" u="none" strike="noStrike" kern="1200" cap="none" spc="0" normalizeH="0" baseline="0" noProof="0">
                <a:ln>
                  <a:noFill/>
                </a:ln>
                <a:solidFill>
                  <a:srgbClr val="4472C4">
                    <a:lumMod val="50000"/>
                  </a:srgbClr>
                </a:solidFill>
                <a:effectLst/>
                <a:uLnTx/>
                <a:uFillTx/>
                <a:latin typeface="+mj-lt"/>
              </a:rPr>
              <a:t> DE 2020</a:t>
            </a:r>
          </a:p>
        </p:txBody>
      </p:sp>
      <p:sp>
        <p:nvSpPr>
          <p:cNvPr id="12" name="Marcador de número de diapositiva 1">
            <a:extLst>
              <a:ext uri="{FF2B5EF4-FFF2-40B4-BE49-F238E27FC236}">
                <a16:creationId xmlns:a16="http://schemas.microsoft.com/office/drawing/2014/main" id="{59D4F48D-6E0E-2547-B94B-0CD7D7589AE0}"/>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69</a:t>
            </a:fld>
            <a:endParaRPr lang="es-CO"/>
          </a:p>
        </p:txBody>
      </p:sp>
    </p:spTree>
    <p:extLst>
      <p:ext uri="{BB962C8B-B14F-4D97-AF65-F5344CB8AC3E}">
        <p14:creationId xmlns:p14="http://schemas.microsoft.com/office/powerpoint/2010/main" val="59385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2131638" y="600202"/>
            <a:ext cx="8412899" cy="78601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6000" b="1" dirty="0">
                <a:effectLst>
                  <a:outerShdw blurRad="38100" dist="38100" dir="2700000" algn="tl">
                    <a:srgbClr val="000000">
                      <a:alpha val="43137"/>
                    </a:srgbClr>
                  </a:outerShdw>
                </a:effectLst>
                <a:ea typeface="+mj-lt"/>
                <a:cs typeface="+mj-lt"/>
              </a:rPr>
              <a:t>4.2. MECANISMOS APROBACIÓN RECURSOS FAZNI </a:t>
            </a:r>
            <a:r>
              <a:rPr lang="es-ES" sz="5200" b="1" dirty="0">
                <a:effectLst>
                  <a:outerShdw blurRad="38100" dist="38100" dir="2700000" algn="tl">
                    <a:srgbClr val="000000">
                      <a:alpha val="43137"/>
                    </a:srgbClr>
                  </a:outerShdw>
                </a:effectLst>
                <a:ea typeface="+mj-lt"/>
                <a:cs typeface="+mj-lt"/>
                <a:hlinkClick r:id="rId2"/>
              </a:rPr>
              <a:t>ART. 2.2.3.3.2.2.3.7 (DECRETO 1513 DE  2016)</a:t>
            </a:r>
            <a:endParaRPr lang="es-ES" sz="5200" b="1" dirty="0">
              <a:effectLst>
                <a:outerShdw blurRad="38100" dist="38100" dir="2700000" algn="tl">
                  <a:srgbClr val="000000">
                    <a:alpha val="43137"/>
                  </a:srgbClr>
                </a:outerShdw>
              </a:effectLst>
              <a:ea typeface="+mj-lt"/>
              <a:cs typeface="+mj-lt"/>
            </a:endParaRPr>
          </a:p>
        </p:txBody>
      </p:sp>
      <p:cxnSp>
        <p:nvCxnSpPr>
          <p:cNvPr id="3" name="Conector recto 2">
            <a:extLst>
              <a:ext uri="{FF2B5EF4-FFF2-40B4-BE49-F238E27FC236}">
                <a16:creationId xmlns:a16="http://schemas.microsoft.com/office/drawing/2014/main" id="{60380DC4-8126-F705-7D0D-FD50A45905C0}"/>
              </a:ext>
            </a:extLst>
          </p:cNvPr>
          <p:cNvCxnSpPr>
            <a:cxnSpLocks/>
          </p:cNvCxnSpPr>
          <p:nvPr/>
        </p:nvCxnSpPr>
        <p:spPr>
          <a:xfrm>
            <a:off x="2121307" y="1386221"/>
            <a:ext cx="842323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6E5A544A-BFF7-65F3-F447-D7F89D0D6169}"/>
              </a:ext>
            </a:extLst>
          </p:cNvPr>
          <p:cNvCxnSpPr>
            <a:cxnSpLocks/>
          </p:cNvCxnSpPr>
          <p:nvPr/>
        </p:nvCxnSpPr>
        <p:spPr>
          <a:xfrm>
            <a:off x="2258960" y="299884"/>
            <a:ext cx="828557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Marcador de contenido 2">
            <a:extLst>
              <a:ext uri="{FF2B5EF4-FFF2-40B4-BE49-F238E27FC236}">
                <a16:creationId xmlns:a16="http://schemas.microsoft.com/office/drawing/2014/main" id="{C024C0C9-77D1-68B0-18DB-56F09F3E9B37}"/>
              </a:ext>
            </a:extLst>
          </p:cNvPr>
          <p:cNvSpPr>
            <a:spLocks noGrp="1"/>
          </p:cNvSpPr>
          <p:nvPr/>
        </p:nvSpPr>
        <p:spPr>
          <a:xfrm>
            <a:off x="584810" y="1531354"/>
            <a:ext cx="11369617" cy="49110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ct val="0"/>
              </a:spcBef>
              <a:buNone/>
              <a:defRPr/>
            </a:pPr>
            <a:r>
              <a:rPr lang="es-ES" sz="2000">
                <a:latin typeface="Helvetica (Cuerpo)"/>
                <a:ea typeface="Verdana" panose="020B0604030504040204" pitchFamily="34" charset="0"/>
              </a:rPr>
              <a:t>Previa viabilidad técnica y financiera efectuada por el IPSE, mediante alguno(s) de los siguientes mecanismos:</a:t>
            </a:r>
          </a:p>
          <a:p>
            <a:pPr marL="457200" indent="-457200" algn="just">
              <a:lnSpc>
                <a:spcPct val="150000"/>
              </a:lnSpc>
              <a:spcBef>
                <a:spcPct val="0"/>
              </a:spcBef>
              <a:buFont typeface="+mj-lt"/>
              <a:buAutoNum type="arabicPeriod"/>
              <a:defRPr/>
            </a:pPr>
            <a:r>
              <a:rPr lang="es-ES" sz="2000">
                <a:latin typeface="Helvetica (Cuerpo)"/>
                <a:ea typeface="Verdana" panose="020B0604030504040204" pitchFamily="34" charset="0"/>
              </a:rPr>
              <a:t>Esquemas empresariales – Financiar programas o proyectos de inversión en nueva infraestructura eléctrica, reposición, rehabilitación y/o modernización de la existente, mediante mecanismos de vinculación de capital privado, así como para asegurar cierre financiero de esquemas empresariales incluyendo ASE.</a:t>
            </a:r>
          </a:p>
          <a:p>
            <a:pPr marL="457200" indent="-457200" algn="just">
              <a:lnSpc>
                <a:spcPct val="150000"/>
              </a:lnSpc>
              <a:spcBef>
                <a:spcPct val="0"/>
              </a:spcBef>
              <a:buFont typeface="+mj-lt"/>
              <a:buAutoNum type="arabicPeriod"/>
              <a:defRPr/>
            </a:pPr>
            <a:r>
              <a:rPr lang="es-ES" sz="2000">
                <a:latin typeface="Helvetica (Cuerpo)"/>
                <a:ea typeface="Verdana" panose="020B0604030504040204" pitchFamily="34" charset="0"/>
              </a:rPr>
              <a:t>Proyectos presentados por los Entes Territoriales.</a:t>
            </a:r>
          </a:p>
          <a:p>
            <a:pPr marL="457200" indent="-457200" algn="just">
              <a:lnSpc>
                <a:spcPct val="150000"/>
              </a:lnSpc>
              <a:spcBef>
                <a:spcPct val="0"/>
              </a:spcBef>
              <a:buFont typeface="+mj-lt"/>
              <a:buAutoNum type="arabicPeriod"/>
              <a:defRPr/>
            </a:pPr>
            <a:r>
              <a:rPr lang="es-ES" sz="2000">
                <a:latin typeface="Helvetica (Cuerpo)"/>
                <a:ea typeface="Verdana" panose="020B0604030504040204" pitchFamily="34" charset="0"/>
              </a:rPr>
              <a:t>Proyectos adjudicados mediante convocatorias que podrían ser realizadas por el MME o por la entidad delegada por éste.</a:t>
            </a:r>
          </a:p>
          <a:p>
            <a:pPr marL="457200" indent="-457200" algn="just">
              <a:lnSpc>
                <a:spcPct val="150000"/>
              </a:lnSpc>
              <a:spcBef>
                <a:spcPct val="0"/>
              </a:spcBef>
              <a:buFont typeface="+mj-lt"/>
              <a:buAutoNum type="arabicPeriod"/>
              <a:defRPr/>
            </a:pPr>
            <a:r>
              <a:rPr lang="es-ES" sz="2000">
                <a:latin typeface="Helvetica (Cuerpo)"/>
                <a:ea typeface="Verdana" panose="020B0604030504040204" pitchFamily="34" charset="0"/>
              </a:rPr>
              <a:t>Proyectos estratégicos por su impacto económico o social – Para cumplimiento de metas o programas nacionales o estratégicos por su afectación económica y social.</a:t>
            </a:r>
          </a:p>
        </p:txBody>
      </p:sp>
      <p:sp>
        <p:nvSpPr>
          <p:cNvPr id="9" name="Elipse 8">
            <a:extLst>
              <a:ext uri="{FF2B5EF4-FFF2-40B4-BE49-F238E27FC236}">
                <a16:creationId xmlns:a16="http://schemas.microsoft.com/office/drawing/2014/main" id="{7D519274-A77B-7962-C1DF-6C06F005AEBE}"/>
              </a:ext>
            </a:extLst>
          </p:cNvPr>
          <p:cNvSpPr/>
          <p:nvPr/>
        </p:nvSpPr>
        <p:spPr>
          <a:xfrm>
            <a:off x="515363" y="4328934"/>
            <a:ext cx="480061" cy="486136"/>
          </a:xfrm>
          <a:prstGeom prst="ellipse">
            <a:avLst/>
          </a:prstGeom>
          <a:noFill/>
          <a:ln w="190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Elipse 10">
            <a:extLst>
              <a:ext uri="{FF2B5EF4-FFF2-40B4-BE49-F238E27FC236}">
                <a16:creationId xmlns:a16="http://schemas.microsoft.com/office/drawing/2014/main" id="{006A352A-516A-14CB-0272-4FC93C878BF9}"/>
              </a:ext>
            </a:extLst>
          </p:cNvPr>
          <p:cNvSpPr/>
          <p:nvPr/>
        </p:nvSpPr>
        <p:spPr>
          <a:xfrm>
            <a:off x="493588" y="5717947"/>
            <a:ext cx="480061" cy="486136"/>
          </a:xfrm>
          <a:prstGeom prst="ellipse">
            <a:avLst/>
          </a:prstGeom>
          <a:noFill/>
          <a:ln w="19050">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24823592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659 de 2020</a:t>
            </a:r>
          </a:p>
        </p:txBody>
      </p:sp>
      <p:sp>
        <p:nvSpPr>
          <p:cNvPr id="2" name="AutoShape 2">
            <a:extLst>
              <a:ext uri="{FF2B5EF4-FFF2-40B4-BE49-F238E27FC236}">
                <a16:creationId xmlns:a16="http://schemas.microsoft.com/office/drawing/2014/main" id="{623EFAF5-EBD2-0771-C50F-C40784273F8F}"/>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3" name="AutoShape 2">
            <a:extLst>
              <a:ext uri="{FF2B5EF4-FFF2-40B4-BE49-F238E27FC236}">
                <a16:creationId xmlns:a16="http://schemas.microsoft.com/office/drawing/2014/main" id="{E11CA682-4CFD-6685-9D58-6556C73AEB44}"/>
              </a:ext>
            </a:extLst>
          </p:cNvPr>
          <p:cNvSpPr>
            <a:spLocks noChangeAspect="1" noChangeArrowheads="1"/>
          </p:cNvSpPr>
          <p:nvPr/>
        </p:nvSpPr>
        <p:spPr bwMode="auto">
          <a:xfrm>
            <a:off x="2492069" y="2120574"/>
            <a:ext cx="304800" cy="21474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4" name="Tabla 3">
            <a:extLst>
              <a:ext uri="{FF2B5EF4-FFF2-40B4-BE49-F238E27FC236}">
                <a16:creationId xmlns:a16="http://schemas.microsoft.com/office/drawing/2014/main" id="{D0215ECF-3A41-6AB4-CC24-26FCD4780BA5}"/>
              </a:ext>
            </a:extLst>
          </p:cNvPr>
          <p:cNvGraphicFramePr>
            <a:graphicFrameLocks noGrp="1"/>
          </p:cNvGraphicFramePr>
          <p:nvPr/>
        </p:nvGraphicFramePr>
        <p:xfrm>
          <a:off x="502508" y="1484661"/>
          <a:ext cx="11186983" cy="5060590"/>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892340">
                  <a:extLst>
                    <a:ext uri="{9D8B030D-6E8A-4147-A177-3AD203B41FA5}">
                      <a16:colId xmlns:a16="http://schemas.microsoft.com/office/drawing/2014/main" val="2097548726"/>
                    </a:ext>
                  </a:extLst>
                </a:gridCol>
                <a:gridCol w="5743074">
                  <a:extLst>
                    <a:ext uri="{9D8B030D-6E8A-4147-A177-3AD203B41FA5}">
                      <a16:colId xmlns:a16="http://schemas.microsoft.com/office/drawing/2014/main" val="1580397050"/>
                    </a:ext>
                  </a:extLst>
                </a:gridCol>
                <a:gridCol w="3074880">
                  <a:extLst>
                    <a:ext uri="{9D8B030D-6E8A-4147-A177-3AD203B41FA5}">
                      <a16:colId xmlns:a16="http://schemas.microsoft.com/office/drawing/2014/main" val="1926610230"/>
                    </a:ext>
                  </a:extLst>
                </a:gridCol>
              </a:tblGrid>
              <a:tr h="407857">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036792">
                <a:tc>
                  <a:txBody>
                    <a:bodyPr/>
                    <a:lstStyle/>
                    <a:p>
                      <a:pPr algn="ctr" rtl="0" fontAlgn="ctr"/>
                      <a:r>
                        <a:rPr lang="es-CO" sz="1200" u="none" strike="noStrike">
                          <a:effectLst/>
                          <a:latin typeface="+mj-lt"/>
                        </a:rPr>
                        <a:t>Otrosí No 1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Marzo</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algn="just" rtl="0" fontAlgn="ctr"/>
                      <a:r>
                        <a:rPr lang="es-419" sz="1200" b="0" i="0" u="none" strike="noStrike" kern="1200">
                          <a:solidFill>
                            <a:srgbClr val="000000"/>
                          </a:solidFill>
                          <a:effectLst/>
                          <a:latin typeface="+mj-lt"/>
                          <a:ea typeface="+mn-ea"/>
                          <a:cs typeface="+mn-cs"/>
                        </a:rPr>
                        <a:t>Que mediante oficio 1-2021-008645 del 10 de marzo del 2021, el contratista solicitó se modifique la Cláusula Décima Primera del Contrato GGC No. 659 de 2020</a:t>
                      </a:r>
                      <a:endParaRPr lang="es-MX" sz="1200" b="0" i="0" u="none" strike="noStrike" kern="1200">
                        <a:solidFill>
                          <a:srgbClr val="000000"/>
                        </a:solidFill>
                        <a:effectLst/>
                        <a:latin typeface="+mj-lt"/>
                        <a:ea typeface="+mn-ea"/>
                        <a:cs typeface="+mn-cs"/>
                      </a:endParaRPr>
                    </a:p>
                  </a:txBody>
                  <a:tcPr marL="3660" marR="3660" marT="3660" marB="0" anchor="ctr"/>
                </a:tc>
                <a:tc>
                  <a:txBody>
                    <a:bodyPr/>
                    <a:lstStyle/>
                    <a:p>
                      <a:pPr marL="0" algn="ctr" defTabSz="914400" rtl="0" eaLnBrk="1" fontAlgn="ctr" latinLnBrk="0" hangingPunct="1"/>
                      <a:r>
                        <a:rPr lang="es-ES" sz="1200" b="0" i="0" u="none" strike="noStrike" kern="1200">
                          <a:solidFill>
                            <a:srgbClr val="000000"/>
                          </a:solidFill>
                          <a:effectLst/>
                          <a:latin typeface="+mj-lt"/>
                          <a:ea typeface="+mn-ea"/>
                          <a:cs typeface="+mn-cs"/>
                        </a:rPr>
                        <a:t>Clausula primera: se modifica el literal a del numeral 1 de la cláusula decima primera del contrato, frente a las garantías durante la etapa previa y de instalación.</a:t>
                      </a:r>
                      <a:r>
                        <a:rPr lang="es-MX" sz="1200" b="0" i="0" u="none" strike="noStrike" kern="1200">
                          <a:solidFill>
                            <a:srgbClr val="000000"/>
                          </a:solidFill>
                          <a:effectLst/>
                          <a:latin typeface="+mj-lt"/>
                          <a:ea typeface="+mn-ea"/>
                          <a:cs typeface="+mn-cs"/>
                        </a:rPr>
                        <a:t>2019.</a:t>
                      </a:r>
                    </a:p>
                  </a:txBody>
                  <a:tcPr marL="3660" marR="3660" marT="3660" marB="0" anchor="ctr"/>
                </a:tc>
                <a:extLst>
                  <a:ext uri="{0D108BD9-81ED-4DB2-BD59-A6C34878D82A}">
                    <a16:rowId xmlns:a16="http://schemas.microsoft.com/office/drawing/2014/main" val="2319807756"/>
                  </a:ext>
                </a:extLst>
              </a:tr>
              <a:tr h="1600601">
                <a:tc>
                  <a:txBody>
                    <a:bodyPr/>
                    <a:lstStyle/>
                    <a:p>
                      <a:pPr algn="ctr" rtl="0" fontAlgn="ctr"/>
                      <a:r>
                        <a:rPr lang="es-CO" sz="1200" u="none" strike="noStrike">
                          <a:effectLst/>
                          <a:latin typeface="+mj-lt"/>
                        </a:rPr>
                        <a:t>Otrosí No 2</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Septiembre </a:t>
                      </a:r>
                    </a:p>
                    <a:p>
                      <a:pPr algn="ctr" rtl="0" fontAlgn="ctr"/>
                      <a:r>
                        <a:rPr lang="es-CO" sz="1200" u="none" strike="noStrike">
                          <a:effectLst/>
                          <a:latin typeface="+mj-lt"/>
                        </a:rPr>
                        <a:t> -2021</a:t>
                      </a: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419" sz="1200" b="0" i="0" u="none" strike="noStrike" kern="1200">
                          <a:solidFill>
                            <a:srgbClr val="000000"/>
                          </a:solidFill>
                          <a:effectLst/>
                          <a:latin typeface="+mj-lt"/>
                          <a:ea typeface="+mn-ea"/>
                          <a:cs typeface="+mn-cs"/>
                        </a:rPr>
                        <a:t>De conformidad con el memorando No. 3-2021-016898 del 7 de septiembre de 2021, radicado por el supervisor del contrato de interventoría GGC No. 636-2020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No. 659 de 2020, acuerdan modificar la cláusula segunda del contrato FAZNI GGC No. 659 de 2020 y el  Anexo 2 “Cronograma” del contrato FAZNI GGC No. 659 de 2020 </a:t>
                      </a:r>
                      <a:r>
                        <a:rPr lang="es-MX" sz="1200" b="0" i="0" u="none" strike="noStrike" kern="1200">
                          <a:solidFill>
                            <a:srgbClr val="000000"/>
                          </a:solidFill>
                          <a:effectLst/>
                          <a:latin typeface="+mj-lt"/>
                          <a:ea typeface="+mn-ea"/>
                          <a:cs typeface="+mn-cs"/>
                        </a:rPr>
                        <a:t>.</a:t>
                      </a:r>
                    </a:p>
                  </a:txBody>
                  <a:tcPr marL="3660" marR="3660" marT="3660" marB="0" anchor="ctr"/>
                </a:tc>
                <a:tc>
                  <a:txBody>
                    <a:bodyPr/>
                    <a:lstStyle/>
                    <a:p>
                      <a:pPr fontAlgn="base"/>
                      <a:r>
                        <a:rPr lang="es-ES" sz="1200" b="0" i="0" u="none" strike="noStrike" kern="1200">
                          <a:solidFill>
                            <a:srgbClr val="000000"/>
                          </a:solidFill>
                          <a:effectLst/>
                          <a:latin typeface="+mj-lt"/>
                          <a:ea typeface="+mn-ea"/>
                          <a:cs typeface="+mn-cs"/>
                        </a:rPr>
                        <a:t>Clausula primera: modificar la CLÁUSULA SEGUNDA – PLAZO: el plazo del presente contrato es de ciento treinta y nueve (139) meses. </a:t>
                      </a:r>
                      <a:endParaRPr lang="es-419" sz="1200" b="0" i="0" u="none" strike="noStrike" kern="1200">
                        <a:solidFill>
                          <a:srgbClr val="000000"/>
                        </a:solidFill>
                        <a:effectLst/>
                        <a:latin typeface="+mj-lt"/>
                        <a:ea typeface="+mn-ea"/>
                        <a:cs typeface="+mn-cs"/>
                      </a:endParaRPr>
                    </a:p>
                    <a:p>
                      <a:pPr fontAlgn="base"/>
                      <a:r>
                        <a:rPr lang="es-ES" sz="1200" b="0" i="0" u="none" strike="noStrike" kern="1200">
                          <a:solidFill>
                            <a:srgbClr val="000000"/>
                          </a:solidFill>
                          <a:effectLst/>
                          <a:latin typeface="+mj-lt"/>
                          <a:ea typeface="+mn-ea"/>
                          <a:cs typeface="+mn-cs"/>
                        </a:rPr>
                        <a:t>-  Clausula segunda: modificar el anexo 2 “cronograma” del contrato FAZNI GGC NO. 659 de 2020,</a:t>
                      </a:r>
                      <a:endParaRPr lang="es-419"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r h="1886932">
                <a:tc>
                  <a:txBody>
                    <a:bodyPr/>
                    <a:lstStyle/>
                    <a:p>
                      <a:pPr algn="ctr" rtl="0" fontAlgn="ctr"/>
                      <a:r>
                        <a:rPr lang="es-CO" sz="1200" b="1" i="0" u="none" strike="noStrike">
                          <a:solidFill>
                            <a:srgbClr val="FFFFFF"/>
                          </a:solidFill>
                          <a:effectLst/>
                          <a:latin typeface="+mj-lt"/>
                        </a:rPr>
                        <a:t>Otrosí No 3</a:t>
                      </a:r>
                    </a:p>
                  </a:txBody>
                  <a:tcPr marL="3660" marR="3660" marT="3660" marB="0" anchor="ctr"/>
                </a:tc>
                <a:tc>
                  <a:txBody>
                    <a:bodyPr/>
                    <a:lstStyle/>
                    <a:p>
                      <a:pPr algn="ctr" rtl="0" fontAlgn="ctr"/>
                      <a:r>
                        <a:rPr lang="es-CO" sz="1200" u="none" strike="noStrike">
                          <a:effectLst/>
                          <a:latin typeface="+mj-lt"/>
                        </a:rPr>
                        <a:t>Septiembre </a:t>
                      </a:r>
                    </a:p>
                    <a:p>
                      <a:pPr algn="ctr" rtl="0" fontAlgn="ctr"/>
                      <a:r>
                        <a:rPr lang="es-CO" sz="1200" u="none" strike="noStrike">
                          <a:effectLst/>
                          <a:latin typeface="+mj-lt"/>
                        </a:rPr>
                        <a:t> -2022</a:t>
                      </a:r>
                      <a:endParaRPr lang="es-CO" sz="1200" b="0" i="0" u="none" strike="noStrike">
                        <a:solidFill>
                          <a:srgbClr val="000000"/>
                        </a:solidFill>
                        <a:effectLst/>
                        <a:latin typeface="+mj-lt"/>
                      </a:endParaRPr>
                    </a:p>
                  </a:txBody>
                  <a:tcPr marL="3660" marR="3660" marT="3660"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419" sz="1200" b="0" i="0" u="none" strike="noStrike" kern="1200">
                          <a:solidFill>
                            <a:srgbClr val="000000"/>
                          </a:solidFill>
                          <a:effectLst/>
                          <a:latin typeface="+mj-lt"/>
                          <a:ea typeface="+mn-ea"/>
                          <a:cs typeface="+mn-cs"/>
                        </a:rPr>
                        <a:t>Que de conformidad con el memorando con No. 3-2022-021016 del 31 de agosto de 2022 y alcance con No.3-2022-022584 de fecha 19 de septiembre de 2022 radicado por el supervisor del contrato de la Dirección de Energía, el cual recomienda y solicita que se adelante el trámite de ampliación de plazo y actualización del Anexo 2 “cronograma” del Contrato FAZNI GGC No. 659 de 2020 ante el Grupo de Gestión Contractual, el cual explica las razones por las cuales se lleva a cabo la presente modificación, teniendo en cuenta que las mismas han sido avaladas por el interventor, acuerdan modificar la  </a:t>
                      </a:r>
                      <a:r>
                        <a:rPr lang="es-419" sz="1200" b="0" i="0" u="none" strike="noStrike" kern="1200" err="1">
                          <a:solidFill>
                            <a:srgbClr val="000000"/>
                          </a:solidFill>
                          <a:effectLst/>
                          <a:latin typeface="+mj-lt"/>
                          <a:ea typeface="+mn-ea"/>
                          <a:cs typeface="+mn-cs"/>
                        </a:rPr>
                        <a:t>la</a:t>
                      </a:r>
                      <a:r>
                        <a:rPr lang="es-419" sz="1200" b="0" i="0" u="none" strike="noStrike" kern="1200">
                          <a:solidFill>
                            <a:srgbClr val="000000"/>
                          </a:solidFill>
                          <a:effectLst/>
                          <a:latin typeface="+mj-lt"/>
                          <a:ea typeface="+mn-ea"/>
                          <a:cs typeface="+mn-cs"/>
                        </a:rPr>
                        <a:t> cláusula segunda del contrato FAZNI GGC No. 659 de 2020</a:t>
                      </a:r>
                      <a:r>
                        <a:rPr lang="es-MX" sz="1200" b="0" i="0" u="none" strike="noStrike" kern="1200">
                          <a:solidFill>
                            <a:srgbClr val="000000"/>
                          </a:solidFill>
                          <a:effectLst/>
                          <a:latin typeface="+mj-lt"/>
                          <a:ea typeface="+mn-ea"/>
                          <a:cs typeface="+mn-cs"/>
                        </a:rPr>
                        <a:t> y el </a:t>
                      </a:r>
                      <a:r>
                        <a:rPr lang="es-419" sz="1200" b="0" i="0" u="none" strike="noStrike" kern="1200">
                          <a:solidFill>
                            <a:srgbClr val="000000"/>
                          </a:solidFill>
                          <a:effectLst/>
                          <a:latin typeface="+mj-lt"/>
                          <a:ea typeface="+mn-ea"/>
                          <a:cs typeface="+mn-cs"/>
                        </a:rPr>
                        <a:t>el Anexo No. 2 “Cronograma” del contrato FAZNI GGC No. 659 de 2020,</a:t>
                      </a:r>
                      <a:endParaRPr lang="es-MX" sz="1200" b="0" i="0" u="none" strike="noStrike" kern="1200">
                        <a:solidFill>
                          <a:srgbClr val="000000"/>
                        </a:solidFill>
                        <a:effectLst/>
                        <a:latin typeface="+mj-lt"/>
                        <a:ea typeface="+mn-ea"/>
                        <a:cs typeface="+mn-cs"/>
                      </a:endParaRPr>
                    </a:p>
                    <a:p>
                      <a:pPr algn="just" rtl="0" fontAlgn="ctr"/>
                      <a:endParaRPr lang="es-MX" sz="1200" b="0" i="0" u="none" strike="noStrike">
                        <a:solidFill>
                          <a:srgbClr val="000000"/>
                        </a:solidFill>
                        <a:effectLst/>
                        <a:latin typeface="+mj-lt"/>
                      </a:endParaRPr>
                    </a:p>
                  </a:txBody>
                  <a:tcPr marL="3660" marR="3660" marT="3660" marB="0" anchor="ctr"/>
                </a:tc>
                <a:tc>
                  <a:txBody>
                    <a:bodyPr/>
                    <a:lstStyle/>
                    <a:p>
                      <a:pPr algn="ctr" rtl="0" fontAlgn="ctr"/>
                      <a:r>
                        <a:rPr lang="es-ES" sz="1200" b="0" i="0" u="none" strike="noStrike" kern="1200">
                          <a:solidFill>
                            <a:srgbClr val="000000"/>
                          </a:solidFill>
                          <a:effectLst/>
                          <a:latin typeface="+mj-lt"/>
                          <a:ea typeface="+mn-ea"/>
                          <a:cs typeface="+mn-cs"/>
                        </a:rPr>
                        <a:t>Por medio del cual se prorrogó la vigencia del Contrato FAZNI GGC 659 de 2020 hasta el 19 de marzo de 2023.</a:t>
                      </a: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9733430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659 de 2020</a:t>
            </a:r>
          </a:p>
        </p:txBody>
      </p:sp>
      <p:graphicFrame>
        <p:nvGraphicFramePr>
          <p:cNvPr id="5" name="Tabla 4">
            <a:extLst>
              <a:ext uri="{FF2B5EF4-FFF2-40B4-BE49-F238E27FC236}">
                <a16:creationId xmlns:a16="http://schemas.microsoft.com/office/drawing/2014/main" id="{195CB58D-4E26-2C50-05CE-481842712665}"/>
              </a:ext>
            </a:extLst>
          </p:cNvPr>
          <p:cNvGraphicFramePr>
            <a:graphicFrameLocks noGrp="1"/>
          </p:cNvGraphicFramePr>
          <p:nvPr/>
        </p:nvGraphicFramePr>
        <p:xfrm>
          <a:off x="502508" y="1444959"/>
          <a:ext cx="11186983" cy="5084943"/>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Suspensión</a:t>
                      </a:r>
                      <a:r>
                        <a:rPr lang="es-CO" sz="1200" u="none" strike="noStrike" baseline="0">
                          <a:effectLst/>
                          <a:latin typeface="+mj-lt"/>
                        </a:rPr>
                        <a:t> 1</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Marzo</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marL="0" algn="just" defTabSz="914400" rtl="0" eaLnBrk="1" fontAlgn="ctr" latinLnBrk="0" hangingPunct="1"/>
                      <a:r>
                        <a:rPr lang="es-CO" sz="1200" u="none" strike="noStrike" kern="1200">
                          <a:solidFill>
                            <a:schemeClr val="dk1"/>
                          </a:solidFill>
                          <a:effectLst/>
                          <a:latin typeface="+mj-lt"/>
                          <a:ea typeface="+mn-ea"/>
                          <a:cs typeface="+mn-cs"/>
                        </a:rPr>
                        <a:t>Mediante comunicado No. P14E-MINMINAS-PMS-L924-0061-2020 y radicado en el Ministerio de Minas bajo el número 1-2022-005804, la interventoría realiza la SOLICITUD DE SUSPENSIÓN CONTRATO INTERADMINISTRATIVO FAZNI No. GGC 659 DE 2020 - LOTE 9-24 – MIRITÌ/LA PEDRERA, AMAZONAS - EJECUTADO POR GENSA S.A. E.S.P</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Por medio del cual se suspendió el Contrato FAZNI GGC 659 2020, por el termino de dos meses. La fecha de reinicio  fue el 30 DE JUNIO DE 2022</a:t>
                      </a:r>
                      <a:endParaRPr lang="es-MX"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r h="1709524">
                <a:tc>
                  <a:txBody>
                    <a:bodyPr/>
                    <a:lstStyle/>
                    <a:p>
                      <a:pPr algn="ctr" rtl="0" fontAlgn="ctr"/>
                      <a:r>
                        <a:rPr lang="es-CO" sz="1200" u="none" strike="noStrike">
                          <a:effectLst/>
                          <a:latin typeface="+mj-lt"/>
                        </a:rPr>
                        <a:t>Suspensión</a:t>
                      </a:r>
                      <a:r>
                        <a:rPr lang="es-CO" sz="1200" u="none" strike="noStrike" baseline="0">
                          <a:effectLst/>
                          <a:latin typeface="+mj-lt"/>
                        </a:rPr>
                        <a:t> 2</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Febrero de 2023</a:t>
                      </a:r>
                      <a:endParaRPr lang="es-CO" sz="1200" b="0" i="0" u="none" strike="noStrike">
                        <a:solidFill>
                          <a:srgbClr val="000000"/>
                        </a:solidFill>
                        <a:effectLst/>
                        <a:latin typeface="+mj-lt"/>
                      </a:endParaRPr>
                    </a:p>
                  </a:txBody>
                  <a:tcPr marL="3660" marR="3660" marT="3660" marB="0" anchor="ctr"/>
                </a:tc>
                <a:tc>
                  <a:txBody>
                    <a:bodyPr/>
                    <a:lstStyle/>
                    <a:p>
                      <a:pPr marL="0" algn="just" defTabSz="914400" rtl="0" eaLnBrk="1" fontAlgn="ctr" latinLnBrk="0" hangingPunct="1"/>
                      <a:r>
                        <a:rPr lang="es-ES_tradnl" sz="1200" u="none" strike="noStrike" kern="1200">
                          <a:solidFill>
                            <a:schemeClr val="dk1"/>
                          </a:solidFill>
                          <a:effectLst/>
                          <a:latin typeface="+mj-lt"/>
                          <a:ea typeface="+mn-ea"/>
                          <a:cs typeface="+mn-cs"/>
                        </a:rPr>
                        <a:t>Mediante comunicado 0001442023 el día 26 de enero de 2023 y comunicado No P14E-MINMINAS-PMS-L924-0133-2020 y el día 27 de enero de 2023, la interventoría radica al Ministerio de Minas y energía bajo el número </a:t>
                      </a:r>
                      <a:r>
                        <a:rPr lang="es-ES_tradnl" sz="1200" b="0" i="0" u="sng" strike="noStrike" kern="1200">
                          <a:solidFill>
                            <a:schemeClr val="tx1"/>
                          </a:solidFill>
                          <a:effectLst/>
                          <a:latin typeface="+mj-lt"/>
                          <a:ea typeface="+mn-ea"/>
                          <a:cs typeface="+mn-cs"/>
                          <a:hlinkClick r:id="rId2"/>
                        </a:rPr>
                        <a:t>1-2023-003831 </a:t>
                      </a:r>
                      <a:r>
                        <a:rPr lang="es-ES_tradnl" sz="1200" u="none" strike="noStrike" kern="1200">
                          <a:solidFill>
                            <a:schemeClr val="dk1"/>
                          </a:solidFill>
                          <a:effectLst/>
                          <a:latin typeface="+mj-lt"/>
                          <a:ea typeface="+mn-ea"/>
                          <a:cs typeface="+mn-cs"/>
                        </a:rPr>
                        <a:t> del día 30 de enero de 2023  el CONCEPTO/INFORME AL COMUNICADO No. 0001442023 - SOLICITUD SUSPENSIÓN - CONTRATO INTERADMINISTRATIVO FAZNI No. GGC 659 DE 2020 - LOTE 9-24 – MIRITÌ/LA PEDRERA, AMAZONAS - EJECUTADO</a:t>
                      </a:r>
                      <a:r>
                        <a:rPr lang="es-CO" sz="1200" u="none" strike="noStrike" kern="1200">
                          <a:solidFill>
                            <a:schemeClr val="dk1"/>
                          </a:solidFill>
                          <a:effectLst/>
                          <a:latin typeface="+mj-lt"/>
                          <a:ea typeface="+mn-ea"/>
                          <a:cs typeface="+mn-cs"/>
                        </a:rPr>
                        <a:t> POR GENSA S.A. E.S.P</a:t>
                      </a:r>
                      <a:r>
                        <a:rPr lang="es-ES_tradnl" sz="1200" u="none" strike="noStrike" kern="1200">
                          <a:solidFill>
                            <a:schemeClr val="dk1"/>
                          </a:solidFill>
                          <a:effectLst/>
                          <a:latin typeface="+mj-lt"/>
                          <a:ea typeface="+mn-ea"/>
                          <a:cs typeface="+mn-cs"/>
                        </a:rPr>
                        <a:t>. en la cual   solicita la suspensión del CONTRATO FAZNI No. GGC 659 DE 2020</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s-CO" sz="1200" u="none" strike="noStrike" kern="1200">
                          <a:solidFill>
                            <a:schemeClr val="dk1"/>
                          </a:solidFill>
                          <a:effectLst/>
                          <a:latin typeface="+mj-lt"/>
                          <a:ea typeface="+mn-ea"/>
                          <a:cs typeface="+mn-cs"/>
                        </a:rPr>
                        <a:t>El día 22 de febrero del 2023, se suspendió el contrato INTERADMINISTRATIVO FAZNI No. GGC 659 DE 2020 ejecutado por GENSA S.A. E.S.P, por un término de </a:t>
                      </a:r>
                      <a:r>
                        <a:rPr lang="es-ES_tradnl" sz="1200" u="none" strike="noStrike" kern="1200">
                          <a:solidFill>
                            <a:schemeClr val="dk1"/>
                          </a:solidFill>
                          <a:effectLst/>
                          <a:latin typeface="+mj-lt"/>
                          <a:ea typeface="+mn-ea"/>
                          <a:cs typeface="+mn-cs"/>
                        </a:rPr>
                        <a:t>cuarenta y cinco (45) días calendario.</a:t>
                      </a:r>
                      <a:r>
                        <a:rPr lang="es-ES_tradnl" sz="1200" u="none" strike="noStrike" kern="1200" baseline="0">
                          <a:solidFill>
                            <a:schemeClr val="dk1"/>
                          </a:solidFill>
                          <a:effectLst/>
                          <a:latin typeface="+mj-lt"/>
                          <a:ea typeface="+mn-ea"/>
                          <a:cs typeface="+mn-cs"/>
                        </a:rPr>
                        <a:t> </a:t>
                      </a:r>
                      <a:r>
                        <a:rPr lang="es-ES" sz="1200" u="none" strike="noStrike" kern="1200">
                          <a:solidFill>
                            <a:schemeClr val="dk1"/>
                          </a:solidFill>
                          <a:effectLst/>
                          <a:latin typeface="+mj-lt"/>
                          <a:ea typeface="+mn-ea"/>
                          <a:cs typeface="+mn-cs"/>
                        </a:rPr>
                        <a:t>La fecha de reinicio  fue el 8 DE ABRIL DE 2023</a:t>
                      </a:r>
                      <a:endParaRPr lang="es-MX" sz="1200" u="none" strike="noStrike" kern="1200">
                        <a:solidFill>
                          <a:schemeClr val="dk1"/>
                        </a:solidFill>
                        <a:effectLst/>
                        <a:latin typeface="+mj-lt"/>
                        <a:ea typeface="+mn-ea"/>
                        <a:cs typeface="+mn-cs"/>
                      </a:endParaRPr>
                    </a:p>
                    <a:p>
                      <a:pPr fontAlgn="base"/>
                      <a:endParaRPr lang="es-419"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r h="9227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Suspensión</a:t>
                      </a:r>
                      <a:r>
                        <a:rPr lang="es-CO" sz="1200" u="none" strike="noStrike" baseline="0">
                          <a:effectLst/>
                          <a:latin typeface="+mj-lt"/>
                        </a:rPr>
                        <a:t> 3</a:t>
                      </a:r>
                      <a:endParaRPr lang="es-CO" sz="1200" b="1" i="0" u="none" strike="noStrike">
                        <a:solidFill>
                          <a:srgbClr val="FFFFFF"/>
                        </a:solidFill>
                        <a:effectLst/>
                        <a:latin typeface="+mj-lt"/>
                      </a:endParaRPr>
                    </a:p>
                    <a:p>
                      <a:pPr algn="ctr" rtl="0" fontAlgn="ctr"/>
                      <a:endParaRPr lang="es-CO" sz="1200" b="1" i="0" u="none" strike="noStrike">
                        <a:solidFill>
                          <a:srgbClr val="FFFFFF"/>
                        </a:solidFill>
                        <a:effectLst/>
                        <a:latin typeface="+mj-lt"/>
                      </a:endParaRPr>
                    </a:p>
                  </a:txBody>
                  <a:tcPr marL="3660" marR="3660" marT="366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Abril de 2023</a:t>
                      </a:r>
                      <a:endParaRPr lang="es-CO" sz="1200" b="0" i="0" u="none" strike="noStrike">
                        <a:solidFill>
                          <a:srgbClr val="000000"/>
                        </a:solidFill>
                        <a:effectLst/>
                        <a:latin typeface="+mj-lt"/>
                      </a:endParaRPr>
                    </a:p>
                    <a:p>
                      <a:pPr algn="ctr" rtl="0" fontAlgn="ct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ES_tradnl" sz="1200" u="none" strike="noStrike" kern="1200">
                          <a:solidFill>
                            <a:schemeClr val="dk1"/>
                          </a:solidFill>
                          <a:effectLst/>
                          <a:latin typeface="+mj-lt"/>
                          <a:ea typeface="+mn-ea"/>
                          <a:cs typeface="+mn-cs"/>
                        </a:rPr>
                        <a:t>Mediante comunicado 0006662023 el día 3 de abril de 2023 y comunicado No P14E-MINMINAS-PMS-L924-0140-2020 y el día 3 de abril de 2023, la interventoría radica al Ministerio de Minas y energía el CONCEPTO/INFORME AL COMUNICADO No. 0001442023 – SOLICITUD DE ANMPLIACIÓN  SUSPENSIÓN - CONTRATO INTERADMINISTRATIVO FAZNI No. GGC 659 DE 2020 - LOTE 9-24 – MIRITÌ/LA PEDRERA, AMAZONAS - EJECUTADO</a:t>
                      </a:r>
                      <a:r>
                        <a:rPr lang="es-CO" sz="1200" u="none" strike="noStrike" kern="1200">
                          <a:solidFill>
                            <a:schemeClr val="dk1"/>
                          </a:solidFill>
                          <a:effectLst/>
                          <a:latin typeface="+mj-lt"/>
                          <a:ea typeface="+mn-ea"/>
                          <a:cs typeface="+mn-cs"/>
                        </a:rPr>
                        <a:t> POR GENSA S.A. E.S.P</a:t>
                      </a:r>
                      <a:r>
                        <a:rPr lang="es-ES_tradnl" sz="1200" u="none" strike="noStrike" kern="1200">
                          <a:solidFill>
                            <a:schemeClr val="dk1"/>
                          </a:solidFill>
                          <a:effectLst/>
                          <a:latin typeface="+mj-lt"/>
                          <a:ea typeface="+mn-ea"/>
                          <a:cs typeface="+mn-cs"/>
                        </a:rPr>
                        <a:t>. en la cual solicitan ampliar la suspensión del CONTRATO FAZNI No. GGC 659 DE 2020, por el termino de treinta (30) días adicionales a partir del día 7 de abril 2023</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CO" sz="1200" u="none" strike="noStrike" kern="1200">
                          <a:solidFill>
                            <a:schemeClr val="dk1"/>
                          </a:solidFill>
                          <a:effectLst/>
                          <a:latin typeface="+mj-lt"/>
                          <a:ea typeface="+mn-ea"/>
                          <a:cs typeface="+mn-cs"/>
                        </a:rPr>
                        <a:t>El día 21 de abril del 2023, se suspendió el contrato INTERADMINISTRATIVO FAZNI No. GGC 659 DE 2020 ejecutado por GENSA S.A. E.S.P, por un término de </a:t>
                      </a:r>
                      <a:r>
                        <a:rPr lang="es-ES_tradnl" sz="1200" u="none" strike="noStrike" kern="1200">
                          <a:solidFill>
                            <a:schemeClr val="dk1"/>
                          </a:solidFill>
                          <a:effectLst/>
                          <a:latin typeface="+mj-lt"/>
                          <a:ea typeface="+mn-ea"/>
                          <a:cs typeface="+mn-cs"/>
                        </a:rPr>
                        <a:t>cuarenta y cinco (45) días calendario.</a:t>
                      </a:r>
                      <a:r>
                        <a:rPr lang="es-ES_tradnl" sz="1200" u="none" strike="noStrike" kern="1200" baseline="0">
                          <a:solidFill>
                            <a:schemeClr val="dk1"/>
                          </a:solidFill>
                          <a:effectLst/>
                          <a:latin typeface="+mj-lt"/>
                          <a:ea typeface="+mn-ea"/>
                          <a:cs typeface="+mn-cs"/>
                        </a:rPr>
                        <a:t> </a:t>
                      </a:r>
                      <a:r>
                        <a:rPr lang="es-ES" sz="1200" u="none" strike="noStrike" kern="1200">
                          <a:solidFill>
                            <a:schemeClr val="dk1"/>
                          </a:solidFill>
                          <a:effectLst/>
                          <a:latin typeface="+mj-lt"/>
                          <a:ea typeface="+mn-ea"/>
                          <a:cs typeface="+mn-cs"/>
                        </a:rPr>
                        <a:t>La fecha de reinicio  es el 5 DE JUNIO DE 2023</a:t>
                      </a:r>
                      <a:endParaRPr lang="es-MX" sz="1200" u="none" strike="noStrike" kern="1200">
                        <a:solidFill>
                          <a:schemeClr val="dk1"/>
                        </a:solidFill>
                        <a:effectLst/>
                        <a:latin typeface="+mj-lt"/>
                        <a:ea typeface="+mn-ea"/>
                        <a:cs typeface="+mn-cs"/>
                      </a:endParaRPr>
                    </a:p>
                    <a:p>
                      <a:pPr algn="ctr" rtl="0" fontAlgn="ct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1961021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Desembolsos </a:t>
            </a:r>
            <a:r>
              <a:rPr lang="es-MX" sz="4000" b="1" i="0">
                <a:solidFill>
                  <a:srgbClr val="203864"/>
                </a:solidFill>
                <a:cs typeface="Arial" panose="020B0604020202020204" pitchFamily="34" charset="0"/>
              </a:rPr>
              <a:t>Contrato FAZNI GGC 659 de 2020</a:t>
            </a:r>
          </a:p>
        </p:txBody>
      </p:sp>
      <p:sp>
        <p:nvSpPr>
          <p:cNvPr id="2" name="Título 1">
            <a:extLst>
              <a:ext uri="{FF2B5EF4-FFF2-40B4-BE49-F238E27FC236}">
                <a16:creationId xmlns:a16="http://schemas.microsoft.com/office/drawing/2014/main" id="{73ACB7C4-AEDA-1843-7CCE-B11629DCE552}"/>
              </a:ext>
            </a:extLst>
          </p:cNvPr>
          <p:cNvSpPr txBox="1">
            <a:spLocks/>
          </p:cNvSpPr>
          <p:nvPr/>
        </p:nvSpPr>
        <p:spPr>
          <a:xfrm>
            <a:off x="838199" y="4887357"/>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94A67F00-1CF0-648E-E379-936C09A679EC}"/>
              </a:ext>
            </a:extLst>
          </p:cNvPr>
          <p:cNvSpPr txBox="1">
            <a:spLocks/>
          </p:cNvSpPr>
          <p:nvPr/>
        </p:nvSpPr>
        <p:spPr>
          <a:xfrm>
            <a:off x="857046" y="216780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ubtítulo 2">
            <a:extLst>
              <a:ext uri="{FF2B5EF4-FFF2-40B4-BE49-F238E27FC236}">
                <a16:creationId xmlns:a16="http://schemas.microsoft.com/office/drawing/2014/main" id="{23E2DD1F-57F1-205D-899E-EABC829E00B7}"/>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5" name="AutoShape 2">
            <a:extLst>
              <a:ext uri="{FF2B5EF4-FFF2-40B4-BE49-F238E27FC236}">
                <a16:creationId xmlns:a16="http://schemas.microsoft.com/office/drawing/2014/main" id="{2426DC7A-4019-CC07-8F5D-2C7C64F2CCD0}"/>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6" name="Subtítulo 2">
            <a:extLst>
              <a:ext uri="{FF2B5EF4-FFF2-40B4-BE49-F238E27FC236}">
                <a16:creationId xmlns:a16="http://schemas.microsoft.com/office/drawing/2014/main" id="{0DA0F4EE-FE98-9E9E-8A31-59B1742D2C40}"/>
              </a:ext>
            </a:extLst>
          </p:cNvPr>
          <p:cNvSpPr txBox="1">
            <a:spLocks/>
          </p:cNvSpPr>
          <p:nvPr/>
        </p:nvSpPr>
        <p:spPr>
          <a:xfrm>
            <a:off x="838199" y="2344088"/>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1600"/>
              </a:spcBef>
              <a:buNone/>
              <a:defRPr/>
            </a:pPr>
            <a:r>
              <a:rPr lang="es-MX" sz="1800" b="1">
                <a:solidFill>
                  <a:schemeClr val="accent1">
                    <a:lumMod val="50000"/>
                  </a:schemeClr>
                </a:solidFill>
                <a:latin typeface="+mj-lt"/>
              </a:rPr>
              <a:t>Pagos Realizados </a:t>
            </a:r>
            <a:r>
              <a:rPr lang="es-MX" sz="1800">
                <a:latin typeface="+mj-lt"/>
              </a:rPr>
              <a:t>a la fecha del Contrato FAZNI  GGC 659-2020</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8" name="Subtítulo 2">
            <a:extLst>
              <a:ext uri="{FF2B5EF4-FFF2-40B4-BE49-F238E27FC236}">
                <a16:creationId xmlns:a16="http://schemas.microsoft.com/office/drawing/2014/main" id="{227EDF50-1D57-06D5-DC63-8CAB7F14E686}"/>
              </a:ext>
            </a:extLst>
          </p:cNvPr>
          <p:cNvSpPr txBox="1">
            <a:spLocks/>
          </p:cNvSpPr>
          <p:nvPr/>
        </p:nvSpPr>
        <p:spPr>
          <a:xfrm>
            <a:off x="848769" y="5127096"/>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defRPr/>
            </a:pPr>
            <a:r>
              <a:rPr lang="es-MX" sz="1800" b="1">
                <a:solidFill>
                  <a:schemeClr val="accent1">
                    <a:lumMod val="50000"/>
                  </a:schemeClr>
                </a:solidFill>
                <a:latin typeface="+mj-lt"/>
              </a:rPr>
              <a:t>Balance financiero </a:t>
            </a:r>
            <a:r>
              <a:rPr lang="es-MX" sz="1800">
                <a:latin typeface="+mj-lt"/>
              </a:rPr>
              <a:t>del Contrato FAZNI GGC 659-2020</a:t>
            </a:r>
          </a:p>
        </p:txBody>
      </p:sp>
      <p:sp>
        <p:nvSpPr>
          <p:cNvPr id="9" name="Triángulo isósceles 24">
            <a:extLst>
              <a:ext uri="{FF2B5EF4-FFF2-40B4-BE49-F238E27FC236}">
                <a16:creationId xmlns:a16="http://schemas.microsoft.com/office/drawing/2014/main" id="{17F161E6-2699-43C7-0108-B63435DF9379}"/>
              </a:ext>
            </a:extLst>
          </p:cNvPr>
          <p:cNvSpPr/>
          <p:nvPr/>
        </p:nvSpPr>
        <p:spPr>
          <a:xfrm rot="5400000">
            <a:off x="-84514" y="2608597"/>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riángulo isósceles 25">
            <a:extLst>
              <a:ext uri="{FF2B5EF4-FFF2-40B4-BE49-F238E27FC236}">
                <a16:creationId xmlns:a16="http://schemas.microsoft.com/office/drawing/2014/main" id="{ECBE173E-29D2-F800-78C2-71C4D768961B}"/>
              </a:ext>
            </a:extLst>
          </p:cNvPr>
          <p:cNvSpPr/>
          <p:nvPr/>
        </p:nvSpPr>
        <p:spPr>
          <a:xfrm rot="5400000">
            <a:off x="-84514" y="5302892"/>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Marcador de número de diapositiva 1">
            <a:extLst>
              <a:ext uri="{FF2B5EF4-FFF2-40B4-BE49-F238E27FC236}">
                <a16:creationId xmlns:a16="http://schemas.microsoft.com/office/drawing/2014/main" id="{28616074-72E3-DEC6-2B3D-2FF7B25195AB}"/>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72</a:t>
            </a:fld>
            <a:endParaRPr lang="es-CO"/>
          </a:p>
        </p:txBody>
      </p:sp>
      <p:graphicFrame>
        <p:nvGraphicFramePr>
          <p:cNvPr id="12" name="Tabla 11">
            <a:extLst>
              <a:ext uri="{FF2B5EF4-FFF2-40B4-BE49-F238E27FC236}">
                <a16:creationId xmlns:a16="http://schemas.microsoft.com/office/drawing/2014/main" id="{DA9DB3BD-790D-CD8A-D541-ABA1236BE119}"/>
              </a:ext>
            </a:extLst>
          </p:cNvPr>
          <p:cNvGraphicFramePr>
            <a:graphicFrameLocks noGrp="1"/>
          </p:cNvGraphicFramePr>
          <p:nvPr/>
        </p:nvGraphicFramePr>
        <p:xfrm>
          <a:off x="3936613" y="1800182"/>
          <a:ext cx="7986154" cy="2014234"/>
        </p:xfrm>
        <a:graphic>
          <a:graphicData uri="http://schemas.openxmlformats.org/drawingml/2006/table">
            <a:tbl>
              <a:tblPr/>
              <a:tblGrid>
                <a:gridCol w="1372878">
                  <a:extLst>
                    <a:ext uri="{9D8B030D-6E8A-4147-A177-3AD203B41FA5}">
                      <a16:colId xmlns:a16="http://schemas.microsoft.com/office/drawing/2014/main" val="1516682116"/>
                    </a:ext>
                  </a:extLst>
                </a:gridCol>
                <a:gridCol w="2081605">
                  <a:extLst>
                    <a:ext uri="{9D8B030D-6E8A-4147-A177-3AD203B41FA5}">
                      <a16:colId xmlns:a16="http://schemas.microsoft.com/office/drawing/2014/main" val="3260543640"/>
                    </a:ext>
                  </a:extLst>
                </a:gridCol>
                <a:gridCol w="2136554">
                  <a:extLst>
                    <a:ext uri="{9D8B030D-6E8A-4147-A177-3AD203B41FA5}">
                      <a16:colId xmlns:a16="http://schemas.microsoft.com/office/drawing/2014/main" val="4170416905"/>
                    </a:ext>
                  </a:extLst>
                </a:gridCol>
                <a:gridCol w="2395117">
                  <a:extLst>
                    <a:ext uri="{9D8B030D-6E8A-4147-A177-3AD203B41FA5}">
                      <a16:colId xmlns:a16="http://schemas.microsoft.com/office/drawing/2014/main" val="2993254854"/>
                    </a:ext>
                  </a:extLst>
                </a:gridCol>
              </a:tblGrid>
              <a:tr h="429436">
                <a:tc>
                  <a:txBody>
                    <a:bodyPr/>
                    <a:lstStyle/>
                    <a:p>
                      <a:pPr algn="ctr" rtl="0" fontAlgn="base"/>
                      <a:r>
                        <a:rPr lang="es-CO" sz="1400" b="1" i="0">
                          <a:solidFill>
                            <a:schemeClr val="bg1"/>
                          </a:solidFill>
                          <a:effectLst/>
                          <a:latin typeface="+mj-lt"/>
                        </a:rPr>
                        <a:t>Vigencia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PAGADO</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PENDIENTE POR PAGAR</a:t>
                      </a:r>
                      <a:endParaRPr lang="es-CO" sz="14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7241673"/>
                  </a:ext>
                </a:extLst>
              </a:tr>
              <a:tr h="304183">
                <a:tc>
                  <a:txBody>
                    <a:bodyPr/>
                    <a:lstStyle/>
                    <a:p>
                      <a:pPr algn="ctr" rtl="0" fontAlgn="base"/>
                      <a:r>
                        <a:rPr lang="es-CO" sz="1400" b="1" i="0">
                          <a:solidFill>
                            <a:schemeClr val="bg1"/>
                          </a:solidFill>
                          <a:effectLst/>
                          <a:latin typeface="+mj-lt"/>
                        </a:rPr>
                        <a:t>2020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$ 2,902,061,109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$ 2,902,061,109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5584650"/>
                  </a:ext>
                </a:extLst>
              </a:tr>
              <a:tr h="304183">
                <a:tc>
                  <a:txBody>
                    <a:bodyPr/>
                    <a:lstStyle/>
                    <a:p>
                      <a:pPr algn="ctr" rtl="0" fontAlgn="base"/>
                      <a:r>
                        <a:rPr lang="es-CO" sz="1400" b="1" i="0">
                          <a:solidFill>
                            <a:schemeClr val="bg1"/>
                          </a:solidFill>
                          <a:effectLst/>
                          <a:latin typeface="+mj-lt"/>
                        </a:rPr>
                        <a:t>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a:t>
                      </a:r>
                      <a:r>
                        <a:rPr lang="es-ES" sz="1600" b="0" i="0" kern="1200">
                          <a:solidFill>
                            <a:schemeClr val="tx1"/>
                          </a:solidFill>
                          <a:effectLst/>
                          <a:latin typeface="+mj-lt"/>
                          <a:ea typeface="+mn-ea"/>
                          <a:cs typeface="+mn-cs"/>
                        </a:rPr>
                        <a:t>2,567,206,847</a:t>
                      </a:r>
                      <a:endParaRPr lang="es-MX" sz="1600" b="0" i="0" kern="1200">
                        <a:solidFill>
                          <a:schemeClr val="tx1"/>
                        </a:solidFill>
                        <a:effectLst/>
                        <a:latin typeface="+mj-lt"/>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$ 1,283,603,422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rgbClr val="FF0000"/>
                          </a:solidFill>
                          <a:effectLst/>
                          <a:latin typeface="+mj-lt"/>
                          <a:ea typeface="+mn-ea"/>
                          <a:cs typeface="+mn-cs"/>
                        </a:rPr>
                        <a:t>$ 1,283,603,425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7206"/>
                  </a:ext>
                </a:extLst>
              </a:tr>
              <a:tr h="368314">
                <a:tc>
                  <a:txBody>
                    <a:bodyPr/>
                    <a:lstStyle/>
                    <a:p>
                      <a:pPr algn="ctr" rtl="0" fontAlgn="base"/>
                      <a:r>
                        <a:rPr lang="es-CO" sz="1400" b="1" i="0">
                          <a:solidFill>
                            <a:schemeClr val="bg1"/>
                          </a:solidFill>
                          <a:effectLst/>
                          <a:latin typeface="+mj-lt"/>
                        </a:rPr>
                        <a:t>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a:t>
                      </a:r>
                      <a:r>
                        <a:rPr lang="es-ES" sz="1600" b="0" i="0" kern="1200">
                          <a:solidFill>
                            <a:schemeClr val="tx1"/>
                          </a:solidFill>
                          <a:effectLst/>
                          <a:latin typeface="+mj-lt"/>
                          <a:ea typeface="+mn-ea"/>
                          <a:cs typeface="+mn-cs"/>
                        </a:rPr>
                        <a:t>4,213,760,693</a:t>
                      </a:r>
                      <a:endParaRPr lang="es-MX" sz="1600" b="0" i="0" kern="1200">
                        <a:solidFill>
                          <a:schemeClr val="tx1"/>
                        </a:solidFill>
                        <a:effectLst/>
                        <a:latin typeface="+mj-lt"/>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a:t>
                      </a:r>
                      <a:r>
                        <a:rPr lang="es-ES" sz="1600" b="0" i="0" kern="1200">
                          <a:solidFill>
                            <a:schemeClr val="tx1"/>
                          </a:solidFill>
                          <a:effectLst/>
                          <a:latin typeface="+mj-lt"/>
                          <a:ea typeface="+mn-ea"/>
                          <a:cs typeface="+mn-cs"/>
                        </a:rPr>
                        <a:t>4,213,760,693</a:t>
                      </a:r>
                      <a:endParaRPr lang="es-MX" sz="1600" b="0" i="0" kern="1200">
                        <a:solidFill>
                          <a:schemeClr val="tx1"/>
                        </a:solidFill>
                        <a:effectLst/>
                        <a:latin typeface="+mj-lt"/>
                        <a:ea typeface="+mn-ea"/>
                        <a:cs typeface="+mn-cs"/>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548128"/>
                  </a:ext>
                </a:extLst>
              </a:tr>
              <a:tr h="429436">
                <a:tc>
                  <a:txBody>
                    <a:bodyPr/>
                    <a:lstStyle/>
                    <a:p>
                      <a:pPr algn="ctr" rtl="0" fontAlgn="base"/>
                      <a:r>
                        <a:rPr lang="es-CO" sz="1400" b="1" i="0">
                          <a:solidFill>
                            <a:schemeClr val="bg1"/>
                          </a:solidFill>
                          <a:effectLst/>
                          <a:latin typeface="+mj-lt"/>
                        </a:rPr>
                        <a:t>TOTAL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$ 9,683,028,649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latin typeface="+mj-lt"/>
                          <a:ea typeface="+mn-ea"/>
                          <a:cs typeface="+mn-cs"/>
                        </a:rPr>
                        <a:t>$ 4,428,664,531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latin typeface="+mj-lt"/>
                          <a:ea typeface="+mn-ea"/>
                          <a:cs typeface="+mn-cs"/>
                        </a:rPr>
                        <a:t>$ 5,497,364,118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101721"/>
                  </a:ext>
                </a:extLst>
              </a:tr>
            </a:tbl>
          </a:graphicData>
        </a:graphic>
      </p:graphicFrame>
      <p:graphicFrame>
        <p:nvGraphicFramePr>
          <p:cNvPr id="13" name="Tabla 12">
            <a:extLst>
              <a:ext uri="{FF2B5EF4-FFF2-40B4-BE49-F238E27FC236}">
                <a16:creationId xmlns:a16="http://schemas.microsoft.com/office/drawing/2014/main" id="{E154AB18-8268-9610-EE00-FE637605E07B}"/>
              </a:ext>
            </a:extLst>
          </p:cNvPr>
          <p:cNvGraphicFramePr>
            <a:graphicFrameLocks noGrp="1"/>
          </p:cNvGraphicFramePr>
          <p:nvPr/>
        </p:nvGraphicFramePr>
        <p:xfrm>
          <a:off x="4693956" y="4721280"/>
          <a:ext cx="6585836" cy="1341120"/>
        </p:xfrm>
        <a:graphic>
          <a:graphicData uri="http://schemas.openxmlformats.org/drawingml/2006/table">
            <a:tbl>
              <a:tblPr/>
              <a:tblGrid>
                <a:gridCol w="3655370">
                  <a:extLst>
                    <a:ext uri="{9D8B030D-6E8A-4147-A177-3AD203B41FA5}">
                      <a16:colId xmlns:a16="http://schemas.microsoft.com/office/drawing/2014/main" val="3733281300"/>
                    </a:ext>
                  </a:extLst>
                </a:gridCol>
                <a:gridCol w="2930466">
                  <a:extLst>
                    <a:ext uri="{9D8B030D-6E8A-4147-A177-3AD203B41FA5}">
                      <a16:colId xmlns:a16="http://schemas.microsoft.com/office/drawing/2014/main" val="933422183"/>
                    </a:ext>
                  </a:extLst>
                </a:gridCol>
              </a:tblGrid>
              <a:tr h="0">
                <a:tc>
                  <a:txBody>
                    <a:bodyPr/>
                    <a:lstStyle/>
                    <a:p>
                      <a:pPr algn="ctr" rtl="0" fontAlgn="base"/>
                      <a:r>
                        <a:rPr lang="es-CO" sz="1600" b="1" i="0">
                          <a:solidFill>
                            <a:schemeClr val="bg1"/>
                          </a:solidFill>
                          <a:effectLst/>
                          <a:latin typeface="+mj-lt"/>
                        </a:rPr>
                        <a:t>Valor del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$ 9,683,028,649</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28049098"/>
                  </a:ext>
                </a:extLst>
              </a:tr>
              <a:tr h="0">
                <a:tc>
                  <a:txBody>
                    <a:bodyPr/>
                    <a:lstStyle/>
                    <a:p>
                      <a:pPr algn="ctr" rtl="0" fontAlgn="base"/>
                      <a:r>
                        <a:rPr lang="es-CO" sz="1600" b="1" i="0">
                          <a:solidFill>
                            <a:schemeClr val="bg1"/>
                          </a:solidFill>
                          <a:effectLst/>
                          <a:latin typeface="+mj-lt"/>
                        </a:rPr>
                        <a:t>Valor pagado</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$ 4,428,664,531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7733165"/>
                  </a:ext>
                </a:extLst>
              </a:tr>
              <a:tr h="0">
                <a:tc>
                  <a:txBody>
                    <a:bodyPr/>
                    <a:lstStyle/>
                    <a:p>
                      <a:pPr algn="ctr" rtl="0" fontAlgn="base"/>
                      <a:r>
                        <a:rPr lang="es-CO" sz="1600" b="1" i="0">
                          <a:solidFill>
                            <a:schemeClr val="bg1"/>
                          </a:solidFill>
                          <a:effectLst/>
                          <a:latin typeface="+mj-lt"/>
                        </a:rPr>
                        <a:t>Valor Pendiente por pagar</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5,497,364,118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923362"/>
                  </a:ext>
                </a:extLst>
              </a:tr>
              <a:tr h="0">
                <a:tc>
                  <a:txBody>
                    <a:bodyPr/>
                    <a:lstStyle/>
                    <a:p>
                      <a:pPr algn="ctr" rtl="0" fontAlgn="base"/>
                      <a:r>
                        <a:rPr lang="es-CO" sz="1600" b="1" i="0">
                          <a:solidFill>
                            <a:schemeClr val="bg1"/>
                          </a:solidFill>
                          <a:effectLst/>
                          <a:latin typeface="+mj-lt"/>
                        </a:rPr>
                        <a:t>Número de usuarios Finales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r" rtl="0" fontAlgn="base"/>
                      <a:r>
                        <a:rPr lang="es-CO" sz="1600" b="1" i="0">
                          <a:effectLst/>
                          <a:latin typeface="+mj-lt"/>
                        </a:rPr>
                        <a:t>491</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7037"/>
                  </a:ext>
                </a:extLst>
              </a:tr>
            </a:tbl>
          </a:graphicData>
        </a:graphic>
      </p:graphicFrame>
      <p:sp>
        <p:nvSpPr>
          <p:cNvPr id="14" name="CuadroTexto 13">
            <a:extLst>
              <a:ext uri="{FF2B5EF4-FFF2-40B4-BE49-F238E27FC236}">
                <a16:creationId xmlns:a16="http://schemas.microsoft.com/office/drawing/2014/main" id="{33C4E94D-7D37-F831-1EAF-276B8C20FE88}"/>
              </a:ext>
            </a:extLst>
          </p:cNvPr>
          <p:cNvSpPr txBox="1"/>
          <p:nvPr/>
        </p:nvSpPr>
        <p:spPr>
          <a:xfrm>
            <a:off x="4811088" y="3943307"/>
            <a:ext cx="6799276" cy="261610"/>
          </a:xfrm>
          <a:prstGeom prst="rect">
            <a:avLst/>
          </a:prstGeom>
          <a:noFill/>
        </p:spPr>
        <p:txBody>
          <a:bodyPr wrap="square" rtlCol="0">
            <a:spAutoFit/>
          </a:bodyPr>
          <a:lstStyle/>
          <a:p>
            <a:pPr algn="ctr"/>
            <a:r>
              <a:rPr lang="es-MX" sz="1100">
                <a:latin typeface="+mj-lt"/>
              </a:rPr>
              <a:t>Se presento vigencia 2020 expirada por un valor de </a:t>
            </a:r>
            <a:r>
              <a:rPr lang="es-MX" sz="1100" b="0" i="0" kern="1200">
                <a:solidFill>
                  <a:srgbClr val="FF0000"/>
                </a:solidFill>
                <a:effectLst/>
                <a:latin typeface="+mj-lt"/>
                <a:ea typeface="+mn-ea"/>
                <a:cs typeface="+mn-cs"/>
              </a:rPr>
              <a:t>$ 1,283,603,425</a:t>
            </a:r>
          </a:p>
        </p:txBody>
      </p:sp>
    </p:spTree>
    <p:extLst>
      <p:ext uri="{BB962C8B-B14F-4D97-AF65-F5344CB8AC3E}">
        <p14:creationId xmlns:p14="http://schemas.microsoft.com/office/powerpoint/2010/main" val="2376837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0"/>
            <a:ext cx="10515600" cy="839552"/>
          </a:xfrm>
        </p:spPr>
        <p:txBody>
          <a:bodyPr>
            <a:noAutofit/>
          </a:bodyPr>
          <a:lstStyle/>
          <a:p>
            <a:pPr algn="ctr"/>
            <a:r>
              <a:rPr lang="es-MX" sz="2800" b="1" i="0">
                <a:solidFill>
                  <a:srgbClr val="203864"/>
                </a:solidFill>
                <a:cs typeface="Arial" panose="020B0604020202020204" pitchFamily="34" charset="0"/>
              </a:rPr>
              <a:t>Hitos de Pago Contrato FAZNI-GGC-659-20</a:t>
            </a:r>
          </a:p>
        </p:txBody>
      </p:sp>
      <p:sp>
        <p:nvSpPr>
          <p:cNvPr id="19" name="Marcador de número de diapositiva 1">
            <a:extLst>
              <a:ext uri="{FF2B5EF4-FFF2-40B4-BE49-F238E27FC236}">
                <a16:creationId xmlns:a16="http://schemas.microsoft.com/office/drawing/2014/main" id="{B7194487-4179-F8C3-DD1D-3885FD88EB1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latin typeface="+mj-lt"/>
              </a:rPr>
              <a:t>73</a:t>
            </a:fld>
            <a:endParaRPr lang="es-CO">
              <a:latin typeface="+mj-lt"/>
            </a:endParaRPr>
          </a:p>
        </p:txBody>
      </p:sp>
      <p:graphicFrame>
        <p:nvGraphicFramePr>
          <p:cNvPr id="2" name="Tabla 2">
            <a:extLst>
              <a:ext uri="{FF2B5EF4-FFF2-40B4-BE49-F238E27FC236}">
                <a16:creationId xmlns:a16="http://schemas.microsoft.com/office/drawing/2014/main" id="{00AC8282-052C-3ED0-E5F7-2852A5200637}"/>
              </a:ext>
            </a:extLst>
          </p:cNvPr>
          <p:cNvGraphicFramePr>
            <a:graphicFrameLocks noGrp="1"/>
          </p:cNvGraphicFramePr>
          <p:nvPr/>
        </p:nvGraphicFramePr>
        <p:xfrm>
          <a:off x="415758" y="982035"/>
          <a:ext cx="11360484" cy="4704080"/>
        </p:xfrm>
        <a:graphic>
          <a:graphicData uri="http://schemas.openxmlformats.org/drawingml/2006/table">
            <a:tbl>
              <a:tblPr firstRow="1" firstCol="1" bandRow="1">
                <a:tableStyleId>{21E4AEA4-8DFA-4A89-87EB-49C32662AFE0}</a:tableStyleId>
              </a:tblPr>
              <a:tblGrid>
                <a:gridCol w="5983706">
                  <a:extLst>
                    <a:ext uri="{9D8B030D-6E8A-4147-A177-3AD203B41FA5}">
                      <a16:colId xmlns:a16="http://schemas.microsoft.com/office/drawing/2014/main" val="1268187675"/>
                    </a:ext>
                  </a:extLst>
                </a:gridCol>
                <a:gridCol w="1299410">
                  <a:extLst>
                    <a:ext uri="{9D8B030D-6E8A-4147-A177-3AD203B41FA5}">
                      <a16:colId xmlns:a16="http://schemas.microsoft.com/office/drawing/2014/main" val="134806208"/>
                    </a:ext>
                  </a:extLst>
                </a:gridCol>
                <a:gridCol w="1941095">
                  <a:extLst>
                    <a:ext uri="{9D8B030D-6E8A-4147-A177-3AD203B41FA5}">
                      <a16:colId xmlns:a16="http://schemas.microsoft.com/office/drawing/2014/main" val="2783754541"/>
                    </a:ext>
                  </a:extLst>
                </a:gridCol>
                <a:gridCol w="2136273">
                  <a:extLst>
                    <a:ext uri="{9D8B030D-6E8A-4147-A177-3AD203B41FA5}">
                      <a16:colId xmlns:a16="http://schemas.microsoft.com/office/drawing/2014/main" val="1638781411"/>
                    </a:ext>
                  </a:extLst>
                </a:gridCol>
              </a:tblGrid>
              <a:tr h="370840">
                <a:tc>
                  <a:txBody>
                    <a:bodyPr/>
                    <a:lstStyle/>
                    <a:p>
                      <a:r>
                        <a:rPr lang="es-ES"/>
                        <a:t>DESEMBOLSO</a:t>
                      </a:r>
                      <a:endParaRPr lang="es-CO"/>
                    </a:p>
                  </a:txBody>
                  <a:tcPr/>
                </a:tc>
                <a:tc>
                  <a:txBody>
                    <a:bodyPr/>
                    <a:lstStyle/>
                    <a:p>
                      <a:r>
                        <a:rPr lang="es-ES"/>
                        <a:t>VIGENCIA</a:t>
                      </a:r>
                      <a:endParaRPr lang="es-CO"/>
                    </a:p>
                  </a:txBody>
                  <a:tcPr/>
                </a:tc>
                <a:tc>
                  <a:txBody>
                    <a:bodyPr/>
                    <a:lstStyle/>
                    <a:p>
                      <a:r>
                        <a:rPr lang="es-ES"/>
                        <a:t>VALOR</a:t>
                      </a:r>
                      <a:endParaRPr lang="es-CO"/>
                    </a:p>
                  </a:txBody>
                  <a:tcPr/>
                </a:tc>
                <a:tc>
                  <a:txBody>
                    <a:bodyPr/>
                    <a:lstStyle/>
                    <a:p>
                      <a:r>
                        <a:rPr lang="es-ES"/>
                        <a:t>ESTADO</a:t>
                      </a:r>
                      <a:endParaRPr lang="es-CO"/>
                    </a:p>
                  </a:txBody>
                  <a:tcPr/>
                </a:tc>
                <a:extLst>
                  <a:ext uri="{0D108BD9-81ED-4DB2-BD59-A6C34878D82A}">
                    <a16:rowId xmlns:a16="http://schemas.microsoft.com/office/drawing/2014/main" val="1928487019"/>
                  </a:ext>
                </a:extLst>
              </a:tr>
              <a:tr h="370840">
                <a:tc>
                  <a:txBody>
                    <a:bodyPr/>
                    <a:lstStyle/>
                    <a:p>
                      <a:pPr marL="0" algn="l" defTabSz="914400" rtl="0" eaLnBrk="1" latinLnBrk="0" hangingPunct="1"/>
                      <a:r>
                        <a:rPr lang="es-ES" sz="1600" b="1" kern="1200">
                          <a:solidFill>
                            <a:schemeClr val="lt1"/>
                          </a:solidFill>
                          <a:latin typeface="+mn-lt"/>
                          <a:ea typeface="+mn-ea"/>
                          <a:cs typeface="+mn-cs"/>
                        </a:rPr>
                        <a:t>Anticipo</a:t>
                      </a:r>
                    </a:p>
                  </a:txBody>
                  <a:tcPr anchor="ctr"/>
                </a:tc>
                <a:tc>
                  <a:txBody>
                    <a:bodyPr/>
                    <a:lstStyle/>
                    <a:p>
                      <a:pPr algn="ctr"/>
                      <a:r>
                        <a:rPr lang="es-ES" sz="1600">
                          <a:solidFill>
                            <a:srgbClr val="002060"/>
                          </a:solidFill>
                        </a:rPr>
                        <a:t>2020</a:t>
                      </a:r>
                      <a:endParaRPr lang="es-CO" sz="1600">
                        <a:solidFill>
                          <a:srgbClr val="002060"/>
                        </a:solidFill>
                      </a:endParaRPr>
                    </a:p>
                  </a:txBody>
                  <a:tcPr anchor="ctr"/>
                </a:tc>
                <a:tc>
                  <a:txBody>
                    <a:bodyPr/>
                    <a:lstStyle/>
                    <a:p>
                      <a:pPr algn="ctr"/>
                      <a:r>
                        <a:rPr lang="es-CO" sz="1600">
                          <a:solidFill>
                            <a:srgbClr val="002060"/>
                          </a:solidFill>
                        </a:rPr>
                        <a:t>$2.902.061.109,00</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759905516"/>
                  </a:ext>
                </a:extLst>
              </a:tr>
              <a:tr h="370840">
                <a:tc>
                  <a:txBody>
                    <a:bodyPr/>
                    <a:lstStyle/>
                    <a:p>
                      <a:pPr marL="0" algn="l" defTabSz="914400" rtl="0" eaLnBrk="1" latinLnBrk="0" hangingPunct="1"/>
                      <a:r>
                        <a:rPr lang="es-ES" sz="1600" b="1" kern="1200">
                          <a:solidFill>
                            <a:schemeClr val="lt1"/>
                          </a:solidFill>
                          <a:latin typeface="+mn-lt"/>
                          <a:ea typeface="+mn-ea"/>
                          <a:cs typeface="+mn-cs"/>
                        </a:rPr>
                        <a:t>Primer pago cuando el contratista presente la orden compra de los equipos, con una certificación de la Interventoría.</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algn="ctr"/>
                      <a:r>
                        <a:rPr lang="es-ES" sz="1600">
                          <a:solidFill>
                            <a:srgbClr val="002060"/>
                          </a:solidFill>
                        </a:rPr>
                        <a:t>$641.801.711,75</a:t>
                      </a:r>
                      <a:endParaRPr lang="es-CO" sz="1600">
                        <a:solidFill>
                          <a:srgbClr val="002060"/>
                        </a:solidFill>
                      </a:endParaRP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309844956"/>
                  </a:ext>
                </a:extLst>
              </a:tr>
              <a:tr h="370840">
                <a:tc>
                  <a:txBody>
                    <a:bodyPr/>
                    <a:lstStyle/>
                    <a:p>
                      <a:pPr marL="0" algn="l" defTabSz="914400" rtl="0" eaLnBrk="1" latinLnBrk="0" hangingPunct="1"/>
                      <a:r>
                        <a:rPr lang="es-CO" sz="1600" b="1" kern="1200">
                          <a:solidFill>
                            <a:schemeClr val="lt1"/>
                          </a:solidFill>
                          <a:latin typeface="+mn-lt"/>
                          <a:ea typeface="+mn-ea"/>
                          <a:cs typeface="+mn-cs"/>
                        </a:rPr>
                        <a:t>Segundo pago </a:t>
                      </a:r>
                      <a:r>
                        <a:rPr lang="es-ES" sz="1600" b="1" kern="1200">
                          <a:solidFill>
                            <a:schemeClr val="lt1"/>
                          </a:solidFill>
                          <a:latin typeface="+mn-lt"/>
                          <a:ea typeface="+mn-ea"/>
                          <a:cs typeface="+mn-cs"/>
                        </a:rPr>
                        <a:t>cuando el contratista presente el Acta de Avance de Instalación mínimo del 20% de las instalaciones</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002060"/>
                          </a:solidFill>
                        </a:rPr>
                        <a:t>$641.801.711,75</a:t>
                      </a:r>
                      <a:endParaRPr lang="es-CO" sz="1600">
                        <a:solidFill>
                          <a:srgbClr val="002060"/>
                        </a:solidFill>
                      </a:endParaRP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084720904"/>
                  </a:ext>
                </a:extLst>
              </a:tr>
              <a:tr h="370840">
                <a:tc>
                  <a:txBody>
                    <a:bodyPr/>
                    <a:lstStyle/>
                    <a:p>
                      <a:pPr algn="l"/>
                      <a:r>
                        <a:rPr lang="es-CO" sz="1600" b="1"/>
                        <a:t>Tercer pago </a:t>
                      </a:r>
                      <a:r>
                        <a:rPr lang="es-ES" sz="1600" b="1"/>
                        <a:t>cuando el contratista </a:t>
                      </a:r>
                      <a:r>
                        <a:rPr lang="es-ES" sz="1600" b="1" kern="1200">
                          <a:solidFill>
                            <a:schemeClr val="lt1"/>
                          </a:solidFill>
                          <a:latin typeface="+mn-lt"/>
                          <a:ea typeface="+mn-ea"/>
                          <a:cs typeface="+mn-cs"/>
                        </a:rPr>
                        <a:t>presente el Acta de Avance de Instalación mínimo del 40%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a:solidFill>
                            <a:srgbClr val="002060"/>
                          </a:solidFill>
                        </a:rPr>
                        <a:t>$641.801.711,75</a:t>
                      </a:r>
                      <a:endParaRPr lang="es-CO" sz="1600" b="1">
                        <a:solidFill>
                          <a:srgbClr val="002060"/>
                        </a:solidFill>
                      </a:endParaRP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009990518"/>
                  </a:ext>
                </a:extLst>
              </a:tr>
              <a:tr h="370840">
                <a:tc>
                  <a:txBody>
                    <a:bodyPr/>
                    <a:lstStyle/>
                    <a:p>
                      <a:pPr algn="l"/>
                      <a:r>
                        <a:rPr lang="es-CO" sz="1600" b="1"/>
                        <a:t>Cuarto pago </a:t>
                      </a:r>
                      <a:r>
                        <a:rPr lang="es-ES" sz="1600" b="1"/>
                        <a:t>cuando el contratista </a:t>
                      </a:r>
                      <a:r>
                        <a:rPr lang="es-ES" sz="1600" b="1" kern="1200">
                          <a:solidFill>
                            <a:schemeClr val="lt1"/>
                          </a:solidFill>
                          <a:latin typeface="+mn-lt"/>
                          <a:ea typeface="+mn-ea"/>
                          <a:cs typeface="+mn-cs"/>
                        </a:rPr>
                        <a:t>presente el Acta de Avance de Instalación mínimo del 60%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a:solidFill>
                            <a:srgbClr val="002060"/>
                          </a:solidFill>
                        </a:rPr>
                        <a:t>$641.801.711,75</a:t>
                      </a:r>
                      <a:endParaRPr lang="es-CO" sz="1600" b="1">
                        <a:solidFill>
                          <a:srgbClr val="002060"/>
                        </a:solidFill>
                      </a:endParaRP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468779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a:t>Quinto pago </a:t>
                      </a:r>
                      <a:r>
                        <a:rPr lang="es-ES" sz="1600"/>
                        <a:t>cuando el contratista </a:t>
                      </a:r>
                      <a:r>
                        <a:rPr lang="es-ES" sz="1600" b="1" kern="1200">
                          <a:solidFill>
                            <a:schemeClr val="lt1"/>
                          </a:solidFill>
                          <a:latin typeface="+mn-lt"/>
                          <a:ea typeface="+mn-ea"/>
                          <a:cs typeface="+mn-cs"/>
                        </a:rPr>
                        <a:t>presente el Acta de Avance de Instalación mínimo del 85%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002060"/>
                          </a:solidFill>
                        </a:rPr>
                        <a:t>$2.106.880.346,50</a:t>
                      </a:r>
                      <a:endParaRPr lang="es-CO" sz="1600">
                        <a:solidFill>
                          <a:srgbClr val="002060"/>
                        </a:solidFill>
                      </a:endParaRP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176679443"/>
                  </a:ext>
                </a:extLst>
              </a:tr>
              <a:tr h="370840">
                <a:tc>
                  <a:txBody>
                    <a:bodyPr/>
                    <a:lstStyle/>
                    <a:p>
                      <a:pPr algn="l"/>
                      <a:r>
                        <a:rPr lang="es-CO" sz="1600"/>
                        <a:t>Sexto pago </a:t>
                      </a:r>
                      <a:r>
                        <a:rPr lang="es-ES" sz="1600"/>
                        <a:t>cuando el contratista </a:t>
                      </a:r>
                      <a:r>
                        <a:rPr lang="es-ES" sz="1600" b="1" kern="1200">
                          <a:solidFill>
                            <a:schemeClr val="lt1"/>
                          </a:solidFill>
                          <a:latin typeface="+mn-lt"/>
                          <a:ea typeface="+mn-ea"/>
                          <a:cs typeface="+mn-cs"/>
                        </a:rPr>
                        <a:t>presente el Acta de Avance de Instalación mínimo del 100%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002060"/>
                          </a:solidFill>
                        </a:rPr>
                        <a:t>$2.106.880.346,50</a:t>
                      </a:r>
                      <a:endParaRPr lang="es-CO" sz="1600">
                        <a:solidFill>
                          <a:srgbClr val="002060"/>
                        </a:solidFill>
                      </a:endParaRP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5744922"/>
                  </a:ext>
                </a:extLst>
              </a:tr>
            </a:tbl>
          </a:graphicData>
        </a:graphic>
      </p:graphicFrame>
    </p:spTree>
    <p:extLst>
      <p:ext uri="{BB962C8B-B14F-4D97-AF65-F5344CB8AC3E}">
        <p14:creationId xmlns:p14="http://schemas.microsoft.com/office/powerpoint/2010/main" val="24424552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Justificación Vigencias Expiradas </a:t>
            </a:r>
            <a:r>
              <a:rPr lang="es-MX" sz="4000" b="1" i="0">
                <a:solidFill>
                  <a:srgbClr val="203864"/>
                </a:solidFill>
                <a:cs typeface="Arial" panose="020B0604020202020204" pitchFamily="34" charset="0"/>
              </a:rPr>
              <a:t>Contrato FAZNI GGC 659 de 2020</a:t>
            </a:r>
          </a:p>
        </p:txBody>
      </p:sp>
      <p:sp>
        <p:nvSpPr>
          <p:cNvPr id="3" name="CuadroTexto 2">
            <a:extLst>
              <a:ext uri="{FF2B5EF4-FFF2-40B4-BE49-F238E27FC236}">
                <a16:creationId xmlns:a16="http://schemas.microsoft.com/office/drawing/2014/main" id="{F945C51F-A9C3-15E8-6587-DA4F04C789CC}"/>
              </a:ext>
            </a:extLst>
          </p:cNvPr>
          <p:cNvSpPr txBox="1"/>
          <p:nvPr/>
        </p:nvSpPr>
        <p:spPr>
          <a:xfrm>
            <a:off x="513347" y="1866036"/>
            <a:ext cx="11165305"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s-ES" b="0" i="0">
                <a:solidFill>
                  <a:srgbClr val="000000"/>
                </a:solidFill>
                <a:effectLst/>
                <a:latin typeface="+mj-lt"/>
              </a:rPr>
              <a:t>No cumplen los hitos requeridos para realizar los desembolsos del tercero y cuarto pago de vigencia de 2021, se tienen inconvenientes por </a:t>
            </a:r>
          </a:p>
          <a:p>
            <a:pPr marL="342900" indent="-342900" algn="l">
              <a:buAutoNum type="arabicPeriod"/>
            </a:pPr>
            <a:r>
              <a:rPr lang="es-ES" b="0" i="0">
                <a:solidFill>
                  <a:srgbClr val="000000"/>
                </a:solidFill>
                <a:effectLst/>
                <a:latin typeface="+mj-lt"/>
              </a:rPr>
              <a:t>Mayor tiempo en la realización del replanteo en razón a la alta dispersión de los usuarios de las comunidades beneficiarias y a que de debieron reemplazar 71 usuarios de los 491 inicialmente contemplados en el proyecto. </a:t>
            </a:r>
          </a:p>
          <a:p>
            <a:pPr marL="342900" indent="-342900" algn="l">
              <a:buAutoNum type="arabicPeriod"/>
            </a:pPr>
            <a:r>
              <a:rPr lang="es-ES" b="0" i="0">
                <a:solidFill>
                  <a:srgbClr val="000000"/>
                </a:solidFill>
                <a:effectLst/>
                <a:latin typeface="+mj-lt"/>
              </a:rPr>
              <a:t>Situaciones de orden público y paro nacional. </a:t>
            </a:r>
          </a:p>
          <a:p>
            <a:pPr marL="342900" indent="-342900" algn="l">
              <a:buAutoNum type="arabicPeriod"/>
            </a:pPr>
            <a:r>
              <a:rPr lang="es-ES" b="0" i="0">
                <a:solidFill>
                  <a:srgbClr val="000000"/>
                </a:solidFill>
                <a:effectLst/>
                <a:latin typeface="+mj-lt"/>
              </a:rPr>
              <a:t>Definición de la empresa transportadora fluvial, legalmente establecida, que garantice el transporte de la carga, para el traslado de los materiales y equipos desde Puerto </a:t>
            </a:r>
            <a:r>
              <a:rPr lang="es-ES" b="0" i="0" err="1">
                <a:solidFill>
                  <a:srgbClr val="000000"/>
                </a:solidFill>
                <a:effectLst/>
                <a:latin typeface="+mj-lt"/>
              </a:rPr>
              <a:t>Asis</a:t>
            </a:r>
            <a:r>
              <a:rPr lang="es-ES" b="0" i="0">
                <a:solidFill>
                  <a:srgbClr val="000000"/>
                </a:solidFill>
                <a:effectLst/>
                <a:latin typeface="+mj-lt"/>
              </a:rPr>
              <a:t> – Putumayo hasta La Pedrera – Amazonas. </a:t>
            </a:r>
          </a:p>
          <a:p>
            <a:pPr marL="342900" indent="-342900" algn="l">
              <a:buAutoNum type="arabicPeriod"/>
            </a:pPr>
            <a:r>
              <a:rPr lang="es-ES" b="0" i="0">
                <a:solidFill>
                  <a:srgbClr val="000000"/>
                </a:solidFill>
                <a:effectLst/>
                <a:latin typeface="+mj-lt"/>
              </a:rPr>
              <a:t>Bajo nivel de los ríos entre Puerto Asís y La Pedrera. </a:t>
            </a:r>
          </a:p>
          <a:p>
            <a:pPr marL="342900" indent="-342900" algn="l">
              <a:buAutoNum type="arabicPeriod"/>
            </a:pPr>
            <a:r>
              <a:rPr lang="es-ES" b="0" i="0">
                <a:solidFill>
                  <a:srgbClr val="000000"/>
                </a:solidFill>
                <a:effectLst/>
                <a:latin typeface="+mj-lt"/>
              </a:rPr>
              <a:t>Efectos derivados de la denominada pandemia COVID 19, la cual generó retrasos en la fabricación de los equipos importados, y una posterior congestión en los puertos de despacho y arribo, provocadas por las medidas de mitigación contra el COVID-19 y la poca disponibilidad de contenedores afectando notoriamente los plazos estimados inicialmente para el transporte y nacionalización de dichos equipos. Que las anteriores causas no permitieron avanzar con la instalación de las soluciones individuales solares fotovoltaicas, hasta llegar el 60%, en los tiempos planeados</a:t>
            </a:r>
          </a:p>
        </p:txBody>
      </p:sp>
    </p:spTree>
    <p:extLst>
      <p:ext uri="{BB962C8B-B14F-4D97-AF65-F5344CB8AC3E}">
        <p14:creationId xmlns:p14="http://schemas.microsoft.com/office/powerpoint/2010/main" val="24934552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659 de 2020</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192505" y="1247274"/>
            <a:ext cx="11582400" cy="5341048"/>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MX" sz="1600">
                <a:latin typeface="+mj-lt"/>
              </a:rPr>
              <a:t>La Dirección de Energía presenta solicitud al Comité CAFAZNI la aprobación de MIL DOSCIENTOS OCHENTA Y TRES MILLONES SEISCIENTOS TRES MIL CUATROCIENTOS VEINTICINCO PESOS (</a:t>
            </a:r>
            <a:r>
              <a:rPr lang="es-MX" sz="1600" i="0" kern="1200">
                <a:effectLst/>
                <a:latin typeface="+mj-lt"/>
                <a:ea typeface="+mn-ea"/>
                <a:cs typeface="+mn-cs"/>
              </a:rPr>
              <a:t>$</a:t>
            </a:r>
            <a:r>
              <a:rPr lang="es-MX" sz="1600">
                <a:latin typeface="+mj-lt"/>
              </a:rPr>
              <a:t>1.283.603.425,00)</a:t>
            </a:r>
            <a:r>
              <a:rPr lang="es-MX" sz="1600" i="0" kern="1200">
                <a:solidFill>
                  <a:srgbClr val="FF0000"/>
                </a:solidFill>
                <a:effectLst/>
                <a:latin typeface="+mj-lt"/>
                <a:ea typeface="+mn-ea"/>
                <a:cs typeface="+mn-cs"/>
              </a:rPr>
              <a:t> </a:t>
            </a:r>
            <a:r>
              <a:rPr lang="es-MX" sz="1600" b="0" i="0" kern="1200">
                <a:solidFill>
                  <a:prstClr val="black"/>
                </a:solidFill>
                <a:effectLst/>
                <a:latin typeface="+mj-lt"/>
                <a:ea typeface="+mn-ea"/>
                <a:cs typeface="+mn-cs"/>
              </a:rPr>
              <a:t>para ser desembolsado a GENSA.</a:t>
            </a:r>
            <a:endParaRPr lang="es-MX" sz="1600">
              <a:solidFill>
                <a:prstClr val="black"/>
              </a:solidFill>
              <a:latin typeface="+mj-lt"/>
            </a:endParaRPr>
          </a:p>
          <a:p>
            <a:pPr marL="0" lvl="0" indent="0" algn="just">
              <a:buNone/>
              <a:defRPr/>
            </a:pPr>
            <a:r>
              <a:rPr lang="es-MX" sz="1600">
                <a:solidFill>
                  <a:prstClr val="black"/>
                </a:solidFill>
                <a:latin typeface="+mj-lt"/>
              </a:rPr>
              <a:t>Teniendo en cuenta lo anterior, y una vez verificados las condiciones de pago contenidas en la CLÁUSULA CUARTA- PAGOS AL CONTRATISTA–del contrato FAZNI GGC 659 de 2020, los hitos de pago que se vieron afectados son: </a:t>
            </a:r>
          </a:p>
          <a:p>
            <a:pPr algn="just" fontAlgn="base"/>
            <a:r>
              <a:rPr lang="es-MX" sz="1600">
                <a:solidFill>
                  <a:prstClr val="black"/>
                </a:solidFill>
                <a:latin typeface="+mj-lt"/>
              </a:rPr>
              <a:t>(a) </a:t>
            </a:r>
            <a:r>
              <a:rPr lang="es-ES" sz="1600">
                <a:solidFill>
                  <a:prstClr val="black"/>
                </a:solidFill>
                <a:latin typeface="+mj-lt"/>
              </a:rPr>
              <a:t>Tercer pago, correspondiente a la suma de SEISCIENTOS CUARENTA Y UN MILLONES OCHOCIENTOS UN MIL SETECIENTOS ONCE PESOS CON SETENTA Y CINCO CENTAVOS ($641.801.711,75), del valor aprobado para la vigencia 2021 para este contrato, cuando EL CONTRATISTA presente a EL MINISTERIO el acta de avance de instalación mínimo del 40% de las instalaciones recibidas por al interventoría y entregadas y recibidas por los usuarios objeto del presente contrato y el informe del interventor que certifique dicho avance de este</a:t>
            </a:r>
            <a:r>
              <a:rPr lang="es-MX" sz="1600">
                <a:solidFill>
                  <a:prstClr val="black"/>
                </a:solidFill>
                <a:latin typeface="+mj-lt"/>
              </a:rPr>
              <a:t>. </a:t>
            </a:r>
          </a:p>
          <a:p>
            <a:pPr algn="just" fontAlgn="base"/>
            <a:r>
              <a:rPr lang="es-MX" sz="1600">
                <a:solidFill>
                  <a:prstClr val="black"/>
                </a:solidFill>
                <a:latin typeface="+mj-lt"/>
              </a:rPr>
              <a:t>(b) </a:t>
            </a:r>
            <a:r>
              <a:rPr lang="es-ES" sz="1600">
                <a:solidFill>
                  <a:prstClr val="black"/>
                </a:solidFill>
                <a:latin typeface="+mj-lt"/>
              </a:rPr>
              <a:t>Cuarto pago, correspondiente a la suma de SEISCIENTOS CUARENTA Y UN MILLONES OCHOCIENTOS UN MIL SETECIENTOS ONCE PESOS CON SETENTA Y CINCO CENTAVOS ($641.801.711,75), del valor aprobado para la vigencia 2021 para este contrato, cuando EL CONTRATISTA presente a EL MINISTERIO el acta de avance de instalación mínimo del 60% de las instalaciones recibidas por al interventoría y entregadas y recibidas por los usuarios objeto del presente contrato y el informe del interventor que certifique dicho avance</a:t>
            </a:r>
            <a:r>
              <a:rPr lang="es-MX" sz="1600">
                <a:solidFill>
                  <a:prstClr val="black"/>
                </a:solidFill>
                <a:latin typeface="+mj-lt"/>
              </a:rPr>
              <a:t>.  </a:t>
            </a:r>
          </a:p>
          <a:p>
            <a:pPr marL="0" lvl="0" indent="0" algn="just">
              <a:buNone/>
              <a:defRPr/>
            </a:pPr>
            <a:r>
              <a:rPr lang="es-MX" sz="1600">
                <a:solidFill>
                  <a:prstClr val="black"/>
                </a:solidFill>
                <a:latin typeface="+mj-lt"/>
              </a:rPr>
              <a:t>Adicionalmente teniendo en cuenta el avance reportado por </a:t>
            </a:r>
            <a:r>
              <a:rPr lang="es-CO" sz="1600">
                <a:solidFill>
                  <a:prstClr val="black"/>
                </a:solidFill>
                <a:latin typeface="+mj-lt"/>
              </a:rPr>
              <a:t>la interventoría “</a:t>
            </a:r>
            <a:r>
              <a:rPr lang="es-ES" sz="1600">
                <a:solidFill>
                  <a:prstClr val="black"/>
                </a:solidFill>
                <a:latin typeface="+mj-lt"/>
              </a:rPr>
              <a:t>CONSORCIO FAZNI PMS”</a:t>
            </a:r>
            <a:r>
              <a:rPr lang="es-CO" sz="1600">
                <a:solidFill>
                  <a:prstClr val="black"/>
                </a:solidFill>
                <a:latin typeface="+mj-lt"/>
              </a:rPr>
              <a:t>. sobre el </a:t>
            </a:r>
            <a:r>
              <a:rPr lang="es-MX" sz="1600">
                <a:solidFill>
                  <a:prstClr val="black"/>
                </a:solidFill>
                <a:latin typeface="+mj-lt"/>
              </a:rPr>
              <a:t> avance </a:t>
            </a:r>
            <a:r>
              <a:rPr lang="es-ES" sz="1600">
                <a:solidFill>
                  <a:prstClr val="black"/>
                </a:solidFill>
                <a:latin typeface="+mj-lt"/>
              </a:rPr>
              <a:t>de ejecución</a:t>
            </a:r>
            <a:r>
              <a:rPr lang="es-MX" sz="1600">
                <a:solidFill>
                  <a:prstClr val="black"/>
                </a:solidFill>
                <a:latin typeface="+mj-lt"/>
              </a:rPr>
              <a:t> del contrato FAZNI GGC 659-2020 al mes de febrero de 2023 (informe de febrero de 2023 dado que el contrato se encuentra suspendido hasta el día 5 de junio de 2023), es del 57,59%, por lo anterior se recomienda iniciar el debido trámite de restitución de vigencia expirada para efectuar el pago del saldo pendiente</a:t>
            </a:r>
            <a:endParaRPr lang="es-ES" sz="1600">
              <a:solidFill>
                <a:prstClr val="black"/>
              </a:solidFill>
              <a:latin typeface="+mj-lt"/>
            </a:endParaRPr>
          </a:p>
        </p:txBody>
      </p:sp>
    </p:spTree>
    <p:extLst>
      <p:ext uri="{BB962C8B-B14F-4D97-AF65-F5344CB8AC3E}">
        <p14:creationId xmlns:p14="http://schemas.microsoft.com/office/powerpoint/2010/main" val="32446152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96716" y="353951"/>
            <a:ext cx="9192126" cy="839552"/>
          </a:xfrm>
        </p:spPr>
        <p:txBody>
          <a:bodyPr>
            <a:noAutofit/>
          </a:bodyPr>
          <a:lstStyle/>
          <a:p>
            <a:pPr algn="ctr"/>
            <a:r>
              <a:rPr lang="es-MX" sz="4000" b="1" i="0">
                <a:solidFill>
                  <a:srgbClr val="203864"/>
                </a:solidFill>
                <a:cs typeface="Arial" panose="020B0604020202020204" pitchFamily="34" charset="0"/>
              </a:rPr>
              <a:t>Contrato FAZNI GGC 654 de 2020</a:t>
            </a:r>
          </a:p>
        </p:txBody>
      </p:sp>
      <p:sp>
        <p:nvSpPr>
          <p:cNvPr id="22" name="Subtítulo 2">
            <a:extLst>
              <a:ext uri="{FF2B5EF4-FFF2-40B4-BE49-F238E27FC236}">
                <a16:creationId xmlns:a16="http://schemas.microsoft.com/office/drawing/2014/main" id="{12F4E028-5258-F58D-7292-B2B0A62C0736}"/>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23" name="AutoShape 2">
            <a:extLst>
              <a:ext uri="{FF2B5EF4-FFF2-40B4-BE49-F238E27FC236}">
                <a16:creationId xmlns:a16="http://schemas.microsoft.com/office/drawing/2014/main" id="{8BDD01DB-CE86-69DC-A1B9-E7C5AA328865}"/>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24" name="Título 1">
            <a:extLst>
              <a:ext uri="{FF2B5EF4-FFF2-40B4-BE49-F238E27FC236}">
                <a16:creationId xmlns:a16="http://schemas.microsoft.com/office/drawing/2014/main" id="{BDEB969D-A554-10A9-1F4E-775794D6041A}"/>
              </a:ext>
            </a:extLst>
          </p:cNvPr>
          <p:cNvSpPr txBox="1">
            <a:spLocks/>
          </p:cNvSpPr>
          <p:nvPr/>
        </p:nvSpPr>
        <p:spPr>
          <a:xfrm>
            <a:off x="3205751" y="4343651"/>
            <a:ext cx="8351281" cy="14920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ítulo 1">
            <a:extLst>
              <a:ext uri="{FF2B5EF4-FFF2-40B4-BE49-F238E27FC236}">
                <a16:creationId xmlns:a16="http://schemas.microsoft.com/office/drawing/2014/main" id="{18DC8EC6-C6D1-B901-B748-6CCC93307322}"/>
              </a:ext>
            </a:extLst>
          </p:cNvPr>
          <p:cNvSpPr txBox="1">
            <a:spLocks/>
          </p:cNvSpPr>
          <p:nvPr/>
        </p:nvSpPr>
        <p:spPr>
          <a:xfrm>
            <a:off x="289404" y="2566523"/>
            <a:ext cx="11267628" cy="799927"/>
          </a:xfrm>
          <a:prstGeom prst="rect">
            <a:avLst/>
          </a:prstGeom>
          <a:solidFill>
            <a:schemeClr val="bg1">
              <a:lumMod val="95000"/>
            </a:schemeClr>
          </a:solidFill>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27" name="Subtítulo 2">
            <a:extLst>
              <a:ext uri="{FF2B5EF4-FFF2-40B4-BE49-F238E27FC236}">
                <a16:creationId xmlns:a16="http://schemas.microsoft.com/office/drawing/2014/main" id="{6710FE82-76C7-1368-F9D3-A2109B4B7494}"/>
              </a:ext>
            </a:extLst>
          </p:cNvPr>
          <p:cNvSpPr txBox="1">
            <a:spLocks/>
          </p:cNvSpPr>
          <p:nvPr/>
        </p:nvSpPr>
        <p:spPr>
          <a:xfrm>
            <a:off x="212450" y="1192319"/>
            <a:ext cx="11421537" cy="1374203"/>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600"/>
              </a:spcBef>
              <a:buNone/>
              <a:defRPr/>
            </a:pPr>
            <a:r>
              <a:rPr kumimoji="0" lang="es-MX" sz="1600" b="0" i="0" u="none" strike="noStrike" kern="1200" cap="none" spc="0" normalizeH="0" baseline="0" noProof="0">
                <a:ln>
                  <a:noFill/>
                </a:ln>
                <a:solidFill>
                  <a:prstClr val="black"/>
                </a:solidFill>
                <a:effectLst/>
                <a:uLnTx/>
                <a:uFillTx/>
                <a:latin typeface="+mj-lt"/>
              </a:rPr>
              <a:t>Se firmó acta de inicio el </a:t>
            </a:r>
            <a:r>
              <a:rPr lang="es-MX" sz="1600" b="1">
                <a:solidFill>
                  <a:schemeClr val="accent1">
                    <a:lumMod val="50000"/>
                  </a:schemeClr>
                </a:solidFill>
                <a:latin typeface="+mj-lt"/>
              </a:rPr>
              <a:t>28 DE MAYO DEL 2021 </a:t>
            </a:r>
            <a:r>
              <a:rPr kumimoji="0" lang="es-MX" sz="1600" i="0" u="none" strike="noStrike" kern="1200" cap="none" spc="0" normalizeH="0" baseline="0" noProof="0">
                <a:ln>
                  <a:noFill/>
                </a:ln>
                <a:solidFill>
                  <a:prstClr val="black"/>
                </a:solidFill>
                <a:effectLst/>
                <a:uLnTx/>
                <a:uFillTx/>
                <a:latin typeface="+mj-lt"/>
              </a:rPr>
              <a:t>entre MME y GENSA</a:t>
            </a:r>
            <a:r>
              <a:rPr lang="es-CO" sz="1600">
                <a:latin typeface="+mj-lt"/>
              </a:rPr>
              <a:t> S.A. E.S.P. De</a:t>
            </a:r>
            <a:r>
              <a:rPr kumimoji="0" lang="es-MX" sz="1600" b="0" i="0" u="none" strike="noStrike" kern="1200" cap="none" spc="0" normalizeH="0" baseline="0" noProof="0">
                <a:ln>
                  <a:noFill/>
                </a:ln>
                <a:effectLst/>
                <a:uLnTx/>
                <a:uFillTx/>
                <a:latin typeface="+mj-lt"/>
              </a:rPr>
              <a:t> acuerdo al cronograma </a:t>
            </a:r>
            <a:r>
              <a:rPr lang="es-MX" sz="1600">
                <a:latin typeface="+mj-lt"/>
              </a:rPr>
              <a:t>del Otrosí 9. del contrato FAZNI GGC-654-2020, la fecha de terminación de la Etapa de instalación es el 28 de mayo  del 2023. El contrato a la fecha se encuentra en tramite de suspensión..  Por otra parte esta etapa no se ha podido ejecutar debido a que el contratista no ha terminado la instalación de los sistemas fotovoltaicos, debido a los problemática de orden público que se presenta en la zona de influencia del proyecto.</a:t>
            </a:r>
            <a:endParaRPr lang="es-MX" sz="1600" b="1">
              <a:solidFill>
                <a:schemeClr val="accent1">
                  <a:lumMod val="50000"/>
                </a:schemeClr>
              </a:solidFill>
              <a:latin typeface="+mj-lt"/>
            </a:endParaRPr>
          </a:p>
        </p:txBody>
      </p:sp>
      <p:sp>
        <p:nvSpPr>
          <p:cNvPr id="29" name="Subtítulo 2">
            <a:extLst>
              <a:ext uri="{FF2B5EF4-FFF2-40B4-BE49-F238E27FC236}">
                <a16:creationId xmlns:a16="http://schemas.microsoft.com/office/drawing/2014/main" id="{BEB7F22C-4F63-6C5F-888B-C3E248D8B6BC}"/>
              </a:ext>
            </a:extLst>
          </p:cNvPr>
          <p:cNvSpPr txBox="1">
            <a:spLocks/>
          </p:cNvSpPr>
          <p:nvPr/>
        </p:nvSpPr>
        <p:spPr>
          <a:xfrm>
            <a:off x="212450" y="2600170"/>
            <a:ext cx="11194143" cy="79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kern="1200" cap="none" spc="0" normalizeH="0" baseline="0" noProof="0">
                <a:ln>
                  <a:noFill/>
                </a:ln>
                <a:solidFill>
                  <a:srgbClr val="4472C4">
                    <a:lumMod val="50000"/>
                  </a:srgbClr>
                </a:solidFill>
                <a:effectLst/>
                <a:uLnTx/>
                <a:uFillTx/>
                <a:latin typeface="+mj-lt"/>
              </a:rPr>
              <a:t>EL AVANCE ACUMULADO </a:t>
            </a:r>
            <a:r>
              <a:rPr lang="es-MX" sz="2200" b="1">
                <a:solidFill>
                  <a:srgbClr val="4472C4">
                    <a:lumMod val="50000"/>
                  </a:srgbClr>
                </a:solidFill>
                <a:latin typeface="+mj-lt"/>
              </a:rPr>
              <a:t>DE CONTRATO A LA FECHA ES DEL 63,23%</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200" b="1">
                <a:solidFill>
                  <a:srgbClr val="4472C4">
                    <a:lumMod val="50000"/>
                  </a:srgbClr>
                </a:solidFill>
                <a:latin typeface="+mj-lt"/>
              </a:rPr>
              <a:t>AVANCE DE OBRA 49,31%</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just"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4472C4">
                  <a:lumMod val="50000"/>
                </a:srgbClr>
              </a:solidFill>
              <a:effectLst/>
              <a:uLnTx/>
              <a:uFillTx/>
              <a:latin typeface="Montserrat" pitchFamily="2" charset="77"/>
              <a:ea typeface="+mn-ea"/>
              <a:cs typeface="+mn-cs"/>
            </a:endParaRPr>
          </a:p>
        </p:txBody>
      </p:sp>
      <p:sp>
        <p:nvSpPr>
          <p:cNvPr id="30" name="Subtítulo 2">
            <a:extLst>
              <a:ext uri="{FF2B5EF4-FFF2-40B4-BE49-F238E27FC236}">
                <a16:creationId xmlns:a16="http://schemas.microsoft.com/office/drawing/2014/main" id="{780C826E-F57C-44ED-19C5-8A62327A34A6}"/>
              </a:ext>
            </a:extLst>
          </p:cNvPr>
          <p:cNvSpPr txBox="1">
            <a:spLocks/>
          </p:cNvSpPr>
          <p:nvPr/>
        </p:nvSpPr>
        <p:spPr>
          <a:xfrm>
            <a:off x="3242784" y="4343652"/>
            <a:ext cx="8399917" cy="19827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ES" sz="1300">
                <a:latin typeface="+mj-lt"/>
              </a:rPr>
              <a:t>Ampliar la cobertura de energía a través de la instalación de soluciones solares fotovoltaicas individuales, y satisfacción de la demanda de energía en las Zonas No Interconectadas – ZNI por parte del CONTRATISTA, de acuerdo con la ejecución del Proyecto “INSTALACIÓN DE SOLUCIONES ENÉRGETICAS PARA BENEFICIAR A 274 VIVIENDAS EN LAS VEREDAS: BUSIN, EL BOQUERÓN, FEYWIN, GUMAKU, GUNSEY, KANKAWAWA, MAÑIMAKE, RESGUARDO ARHUACO WINDIWA, SINGUNEY Y UMAKE DE LAS ZONAS NO INTERCONECTADAS DEL MUNICIPIO DE FUNDACION MAGDALENA</a:t>
            </a:r>
            <a:endParaRPr lang="es-MX" sz="1300">
              <a:latin typeface="+mj-lt"/>
            </a:endParaRPr>
          </a:p>
        </p:txBody>
      </p:sp>
      <p:sp>
        <p:nvSpPr>
          <p:cNvPr id="31" name="Flecha: a la derecha 27">
            <a:extLst>
              <a:ext uri="{FF2B5EF4-FFF2-40B4-BE49-F238E27FC236}">
                <a16:creationId xmlns:a16="http://schemas.microsoft.com/office/drawing/2014/main" id="{994A9209-3B42-36F7-EA11-A05272E092FC}"/>
              </a:ext>
            </a:extLst>
          </p:cNvPr>
          <p:cNvSpPr/>
          <p:nvPr/>
        </p:nvSpPr>
        <p:spPr>
          <a:xfrm>
            <a:off x="519823" y="3853003"/>
            <a:ext cx="2684771" cy="2669007"/>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Subtítulo 2">
            <a:extLst>
              <a:ext uri="{FF2B5EF4-FFF2-40B4-BE49-F238E27FC236}">
                <a16:creationId xmlns:a16="http://schemas.microsoft.com/office/drawing/2014/main" id="{0268AD79-3F10-261E-D8D8-873FCF2A0028}"/>
              </a:ext>
            </a:extLst>
          </p:cNvPr>
          <p:cNvSpPr txBox="1">
            <a:spLocks/>
          </p:cNvSpPr>
          <p:nvPr/>
        </p:nvSpPr>
        <p:spPr>
          <a:xfrm>
            <a:off x="558013" y="4591906"/>
            <a:ext cx="2297792" cy="129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solidFill>
                  <a:srgbClr val="4472C4">
                    <a:lumMod val="50000"/>
                  </a:srgbClr>
                </a:solidFill>
                <a:effectLst/>
                <a:uLnTx/>
                <a:uFillTx/>
                <a:latin typeface="+mj-lt"/>
              </a:rPr>
              <a:t>OBJETO DEL CONTRATO FAZNI</a:t>
            </a:r>
            <a:r>
              <a:rPr kumimoji="0" lang="es-MX" sz="2000" b="1" i="0" u="none" strike="noStrike" kern="1200" cap="none" spc="0" normalizeH="0" noProof="0">
                <a:ln>
                  <a:noFill/>
                </a:ln>
                <a:solidFill>
                  <a:srgbClr val="4472C4">
                    <a:lumMod val="50000"/>
                  </a:srgbClr>
                </a:solidFill>
                <a:effectLst/>
                <a:uLnTx/>
                <a:uFillTx/>
                <a:latin typeface="+mj-lt"/>
              </a:rPr>
              <a:t> </a:t>
            </a:r>
            <a:r>
              <a:rPr kumimoji="0" lang="es-MX" sz="2000" b="1" i="0" u="none" strike="noStrike" kern="1200" cap="none" spc="0" normalizeH="0" baseline="0" noProof="0">
                <a:ln>
                  <a:noFill/>
                </a:ln>
                <a:solidFill>
                  <a:srgbClr val="4472C4">
                    <a:lumMod val="50000"/>
                  </a:srgbClr>
                </a:solidFill>
                <a:effectLst/>
                <a:uLnTx/>
                <a:uFillTx/>
                <a:latin typeface="+mj-lt"/>
              </a:rPr>
              <a:t>GGC </a:t>
            </a:r>
            <a:r>
              <a:rPr lang="es-MX" sz="2000" b="1" noProof="0">
                <a:solidFill>
                  <a:srgbClr val="4472C4">
                    <a:lumMod val="50000"/>
                  </a:srgbClr>
                </a:solidFill>
                <a:latin typeface="+mj-lt"/>
              </a:rPr>
              <a:t>654</a:t>
            </a:r>
            <a:r>
              <a:rPr kumimoji="0" lang="es-MX" sz="2000" b="1" i="0" u="none" strike="noStrike" kern="1200" cap="none" spc="0" normalizeH="0" baseline="0" noProof="0">
                <a:ln>
                  <a:noFill/>
                </a:ln>
                <a:solidFill>
                  <a:srgbClr val="4472C4">
                    <a:lumMod val="50000"/>
                  </a:srgbClr>
                </a:solidFill>
                <a:effectLst/>
                <a:uLnTx/>
                <a:uFillTx/>
                <a:latin typeface="+mj-lt"/>
              </a:rPr>
              <a:t> DE 2020</a:t>
            </a:r>
          </a:p>
        </p:txBody>
      </p:sp>
    </p:spTree>
    <p:extLst>
      <p:ext uri="{BB962C8B-B14F-4D97-AF65-F5344CB8AC3E}">
        <p14:creationId xmlns:p14="http://schemas.microsoft.com/office/powerpoint/2010/main" val="40615664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654 de 2020</a:t>
            </a:r>
          </a:p>
        </p:txBody>
      </p:sp>
      <p:sp>
        <p:nvSpPr>
          <p:cNvPr id="2" name="AutoShape 2">
            <a:extLst>
              <a:ext uri="{FF2B5EF4-FFF2-40B4-BE49-F238E27FC236}">
                <a16:creationId xmlns:a16="http://schemas.microsoft.com/office/drawing/2014/main" id="{623EFAF5-EBD2-0771-C50F-C40784273F8F}"/>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3" name="AutoShape 2">
            <a:extLst>
              <a:ext uri="{FF2B5EF4-FFF2-40B4-BE49-F238E27FC236}">
                <a16:creationId xmlns:a16="http://schemas.microsoft.com/office/drawing/2014/main" id="{E11CA682-4CFD-6685-9D58-6556C73AEB44}"/>
              </a:ext>
            </a:extLst>
          </p:cNvPr>
          <p:cNvSpPr>
            <a:spLocks noChangeAspect="1" noChangeArrowheads="1"/>
          </p:cNvSpPr>
          <p:nvPr/>
        </p:nvSpPr>
        <p:spPr bwMode="auto">
          <a:xfrm>
            <a:off x="2492069" y="2120574"/>
            <a:ext cx="304800" cy="21474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9" name="Tabla 8">
            <a:extLst>
              <a:ext uri="{FF2B5EF4-FFF2-40B4-BE49-F238E27FC236}">
                <a16:creationId xmlns:a16="http://schemas.microsoft.com/office/drawing/2014/main" id="{E58F4C29-FC80-D310-FD91-8145DD81FC29}"/>
              </a:ext>
            </a:extLst>
          </p:cNvPr>
          <p:cNvGraphicFramePr>
            <a:graphicFrameLocks noGrp="1"/>
          </p:cNvGraphicFramePr>
          <p:nvPr/>
        </p:nvGraphicFramePr>
        <p:xfrm>
          <a:off x="502508" y="1444959"/>
          <a:ext cx="11186983" cy="4895656"/>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Otrosí No 4</a:t>
                      </a: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Diciembre</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De conformidad con el memorando No. 3-2021-026251 del 21 de diciembre de 2021, radicado por el supervisor del contrato justifica y presenta al Grupo de Gestión Contractual, las razones por las cuales se lleva a cabo la presente modificación y teniendo en cuenta que las mismas han sido avaladas por el interventor que es a quien le corresponde el control de la ejecución durante la etapa previa y de instalación del contrato FAZNI GGC No. 654 de 2020.</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mediante el cual se modifica la</a:t>
                      </a:r>
                    </a:p>
                    <a:p>
                      <a:pPr marL="0" algn="just" defTabSz="914400" rtl="0" eaLnBrk="1" fontAlgn="ctr" latinLnBrk="0" hangingPunct="1"/>
                      <a:r>
                        <a:rPr lang="es-ES" sz="1200" u="none" strike="noStrike" kern="1200">
                          <a:solidFill>
                            <a:schemeClr val="dk1"/>
                          </a:solidFill>
                          <a:effectLst/>
                          <a:latin typeface="+mj-lt"/>
                          <a:ea typeface="+mn-ea"/>
                          <a:cs typeface="+mn-cs"/>
                        </a:rPr>
                        <a:t>Cláusula Segunda del contrato PLAZO y el Anexo 2 “Cronograma” del</a:t>
                      </a:r>
                    </a:p>
                    <a:p>
                      <a:pPr marL="0" algn="just" defTabSz="914400" rtl="0" eaLnBrk="1" fontAlgn="ctr" latinLnBrk="0" hangingPunct="1"/>
                      <a:r>
                        <a:rPr lang="es-ES" sz="1200" u="none" strike="noStrike" kern="1200">
                          <a:solidFill>
                            <a:schemeClr val="dk1"/>
                          </a:solidFill>
                          <a:effectLst/>
                          <a:latin typeface="+mj-lt"/>
                          <a:ea typeface="+mn-ea"/>
                          <a:cs typeface="+mn-cs"/>
                        </a:rPr>
                        <a:t>contrato FAZNI GGC No. 654 de 2020.</a:t>
                      </a:r>
                      <a:endParaRPr lang="es-MX"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r h="1709524">
                <a:tc>
                  <a:txBody>
                    <a:bodyPr/>
                    <a:lstStyle/>
                    <a:p>
                      <a:pPr algn="ctr" rtl="0" fontAlgn="ctr"/>
                      <a:r>
                        <a:rPr lang="es-CO" sz="1200" u="none" strike="noStrike">
                          <a:effectLst/>
                          <a:latin typeface="+mj-lt"/>
                        </a:rPr>
                        <a:t>Otrosí No 5* Sin Validez</a:t>
                      </a:r>
                    </a:p>
                  </a:txBody>
                  <a:tcPr marL="3660" marR="3660" marT="3660" marB="0" anchor="ctr"/>
                </a:tc>
                <a:tc>
                  <a:txBody>
                    <a:bodyPr/>
                    <a:lstStyle/>
                    <a:p>
                      <a:pPr algn="ctr" rtl="0" fontAlgn="ctr"/>
                      <a:r>
                        <a:rPr lang="es-CO" sz="1200" u="none" strike="noStrike">
                          <a:effectLst/>
                          <a:latin typeface="+mj-lt"/>
                        </a:rPr>
                        <a:t>Enero -2022</a:t>
                      </a:r>
                      <a:endParaRPr lang="es-CO" sz="1200" b="0" i="0" u="none" strike="noStrike">
                        <a:solidFill>
                          <a:srgbClr val="000000"/>
                        </a:solidFill>
                        <a:effectLst/>
                        <a:latin typeface="+mj-lt"/>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1. De conformidad con el memorando No. 3-2022-002597 del 20 de enero de 2022, radicado por el supervisor del contrato de interventoría GGC No. 635-2020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No. 654 de 2020.	</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mediante el cual se modifica</a:t>
                      </a:r>
                    </a:p>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la Cláusula Segunda del contrato PLAZO y el Anexo 2 “Cronograma” del</a:t>
                      </a:r>
                    </a:p>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contrato FAZNI GGC No. 654 de 2020.</a:t>
                      </a:r>
                      <a:endParaRPr lang="es-419"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r h="9227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Otrosí No 6</a:t>
                      </a:r>
                    </a:p>
                    <a:p>
                      <a:pPr algn="ctr" rtl="0" fontAlgn="ctr"/>
                      <a:endParaRPr lang="es-CO" sz="1200" b="1" i="0" u="none" strike="noStrike">
                        <a:solidFill>
                          <a:srgbClr val="FFFFFF"/>
                        </a:solidFill>
                        <a:effectLst/>
                        <a:latin typeface="+mj-lt"/>
                      </a:endParaRPr>
                    </a:p>
                  </a:txBody>
                  <a:tcPr marL="3660" marR="3660" marT="366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Marzo -2022</a:t>
                      </a:r>
                      <a:endParaRPr lang="es-CO" sz="1200" b="0" i="0" u="none" strike="noStrike">
                        <a:solidFill>
                          <a:srgbClr val="000000"/>
                        </a:solidFill>
                        <a:effectLst/>
                        <a:latin typeface="+mj-lt"/>
                      </a:endParaRPr>
                    </a:p>
                    <a:p>
                      <a:pPr algn="ctr" rtl="0" fontAlgn="ct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ES" sz="1200" u="none" strike="noStrike" kern="1200">
                          <a:solidFill>
                            <a:schemeClr val="dk1"/>
                          </a:solidFill>
                          <a:effectLst/>
                          <a:latin typeface="+mj-lt"/>
                          <a:ea typeface="+mn-ea"/>
                          <a:cs typeface="+mn-cs"/>
                        </a:rPr>
                        <a:t>Que mediante memorando con radicado MINISTERIO No. 3-2022-006583 del 08 de marzo de 2022, el Director y el supervisor del contrato de interventoría con numero de contrato GGC No. 635-2020, solicitan y explica ante el Grupo de Gestión Contractual, las razones por las cuales se lleva a cabo la presente modificación, teniendo en cuenta que las mismas han sido avaladas por el interventor que es a quien le corresponde el control de la ejecución durante la etapa previa y de instalación del contrato FAZNI GGC No. 654 de 2020.	</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mediante el cual se modifica la</a:t>
                      </a:r>
                    </a:p>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Cláusula Segunda del contrato PLAZO y el Anexo 2 “Cronograma” del</a:t>
                      </a:r>
                    </a:p>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contrato FAZNI GGC No. 654 de 2020.</a:t>
                      </a: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3018127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654 de 2020</a:t>
            </a:r>
          </a:p>
        </p:txBody>
      </p:sp>
      <p:sp>
        <p:nvSpPr>
          <p:cNvPr id="2" name="AutoShape 2">
            <a:extLst>
              <a:ext uri="{FF2B5EF4-FFF2-40B4-BE49-F238E27FC236}">
                <a16:creationId xmlns:a16="http://schemas.microsoft.com/office/drawing/2014/main" id="{623EFAF5-EBD2-0771-C50F-C40784273F8F}"/>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3" name="AutoShape 2">
            <a:extLst>
              <a:ext uri="{FF2B5EF4-FFF2-40B4-BE49-F238E27FC236}">
                <a16:creationId xmlns:a16="http://schemas.microsoft.com/office/drawing/2014/main" id="{E11CA682-4CFD-6685-9D58-6556C73AEB44}"/>
              </a:ext>
            </a:extLst>
          </p:cNvPr>
          <p:cNvSpPr>
            <a:spLocks noChangeAspect="1" noChangeArrowheads="1"/>
          </p:cNvSpPr>
          <p:nvPr/>
        </p:nvSpPr>
        <p:spPr bwMode="auto">
          <a:xfrm>
            <a:off x="2492069" y="2120574"/>
            <a:ext cx="304800" cy="21474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4" name="Tabla 3">
            <a:extLst>
              <a:ext uri="{FF2B5EF4-FFF2-40B4-BE49-F238E27FC236}">
                <a16:creationId xmlns:a16="http://schemas.microsoft.com/office/drawing/2014/main" id="{50EC89B7-A32D-3CFD-4CBA-61A6DA539C6B}"/>
              </a:ext>
            </a:extLst>
          </p:cNvPr>
          <p:cNvGraphicFramePr>
            <a:graphicFrameLocks noGrp="1"/>
          </p:cNvGraphicFramePr>
          <p:nvPr/>
        </p:nvGraphicFramePr>
        <p:xfrm>
          <a:off x="502508" y="1444959"/>
          <a:ext cx="11186983" cy="4946514"/>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812129">
                  <a:extLst>
                    <a:ext uri="{9D8B030D-6E8A-4147-A177-3AD203B41FA5}">
                      <a16:colId xmlns:a16="http://schemas.microsoft.com/office/drawing/2014/main" val="2097548726"/>
                    </a:ext>
                  </a:extLst>
                </a:gridCol>
                <a:gridCol w="5759116">
                  <a:extLst>
                    <a:ext uri="{9D8B030D-6E8A-4147-A177-3AD203B41FA5}">
                      <a16:colId xmlns:a16="http://schemas.microsoft.com/office/drawing/2014/main" val="1580397050"/>
                    </a:ext>
                  </a:extLst>
                </a:gridCol>
                <a:gridCol w="3139049">
                  <a:extLst>
                    <a:ext uri="{9D8B030D-6E8A-4147-A177-3AD203B41FA5}">
                      <a16:colId xmlns:a16="http://schemas.microsoft.com/office/drawing/2014/main" val="1926610230"/>
                    </a:ext>
                  </a:extLst>
                </a:gridCol>
              </a:tblGrid>
              <a:tr h="480957">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436496">
                <a:tc>
                  <a:txBody>
                    <a:bodyPr/>
                    <a:lstStyle/>
                    <a:p>
                      <a:pPr algn="ctr" rtl="0" fontAlgn="ctr"/>
                      <a:r>
                        <a:rPr lang="es-CO" sz="1200" u="none" strike="noStrike">
                          <a:effectLst/>
                          <a:latin typeface="+mj-lt"/>
                        </a:rPr>
                        <a:t>Otrosí No 7</a:t>
                      </a: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Junio</a:t>
                      </a:r>
                    </a:p>
                    <a:p>
                      <a:pPr algn="ctr" rtl="0" fontAlgn="ctr"/>
                      <a:r>
                        <a:rPr lang="es-CO" sz="1200" u="none" strike="noStrike" kern="1200">
                          <a:solidFill>
                            <a:schemeClr val="dk1"/>
                          </a:solidFill>
                          <a:effectLst/>
                          <a:latin typeface="+mj-lt"/>
                          <a:ea typeface="+mn-ea"/>
                          <a:cs typeface="+mn-cs"/>
                        </a:rPr>
                        <a:t> -2022</a:t>
                      </a: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Que de conformidad con el memorando con No. 3-2022-015572 del 22 de junio de 2022, radicado por el Director de Energía el cual avala y solicita que se adelante el trámite requerido por el supervisor del contrato de interventoría ante el Grupo de Gestión Contractual, el cual explica las razones por las cuales se lleva a cabo la presente modificación y teniendo en cuenta que las mismas han sido avaladas por el interventor que es a quien le corresponde el control de la ejecución durante la etapa previa y de instalación del presente contrato	 </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mediante el cual se modifica la</a:t>
                      </a:r>
                    </a:p>
                    <a:p>
                      <a:pPr marL="0" algn="just" defTabSz="914400" rtl="0" eaLnBrk="1" fontAlgn="ctr" latinLnBrk="0" hangingPunct="1"/>
                      <a:r>
                        <a:rPr lang="es-ES" sz="1200" u="none" strike="noStrike" kern="1200">
                          <a:solidFill>
                            <a:schemeClr val="dk1"/>
                          </a:solidFill>
                          <a:effectLst/>
                          <a:latin typeface="+mj-lt"/>
                          <a:ea typeface="+mn-ea"/>
                          <a:cs typeface="+mn-cs"/>
                        </a:rPr>
                        <a:t>Cláusula Segunda del contrato PLAZO y el Anexo 2 “Cronograma” del</a:t>
                      </a:r>
                    </a:p>
                    <a:p>
                      <a:pPr marL="0" algn="just" defTabSz="914400" rtl="0" eaLnBrk="1" fontAlgn="ctr" latinLnBrk="0" hangingPunct="1"/>
                      <a:r>
                        <a:rPr lang="es-ES" sz="1200" u="none" strike="noStrike" kern="1200">
                          <a:solidFill>
                            <a:schemeClr val="dk1"/>
                          </a:solidFill>
                          <a:effectLst/>
                          <a:latin typeface="+mj-lt"/>
                          <a:ea typeface="+mn-ea"/>
                          <a:cs typeface="+mn-cs"/>
                        </a:rPr>
                        <a:t>contrato FAZNI GGC No. 654 de 2020.</a:t>
                      </a:r>
                      <a:endParaRPr lang="es-MX"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r h="3029061">
                <a:tc>
                  <a:txBody>
                    <a:bodyPr/>
                    <a:lstStyle/>
                    <a:p>
                      <a:pPr algn="ctr" rtl="0" fontAlgn="ctr"/>
                      <a:r>
                        <a:rPr lang="es-CO" sz="1200" u="none" strike="noStrike">
                          <a:effectLst/>
                          <a:latin typeface="+mj-lt"/>
                        </a:rPr>
                        <a:t>Otrosí No 8</a:t>
                      </a:r>
                    </a:p>
                  </a:txBody>
                  <a:tcPr marL="3660" marR="3660" marT="3660" marB="0" anchor="ctr"/>
                </a:tc>
                <a:tc>
                  <a:txBody>
                    <a:bodyPr/>
                    <a:lstStyle/>
                    <a:p>
                      <a:pPr algn="ctr" rtl="0" fontAlgn="ctr"/>
                      <a:r>
                        <a:rPr lang="es-CO" sz="1200" u="none" strike="noStrike">
                          <a:effectLst/>
                          <a:latin typeface="+mj-lt"/>
                        </a:rPr>
                        <a:t>Agosto- 2022</a:t>
                      </a:r>
                      <a:endParaRPr lang="es-CO" sz="1200" b="0" i="0" u="none" strike="noStrike">
                        <a:solidFill>
                          <a:srgbClr val="000000"/>
                        </a:solidFill>
                        <a:effectLst/>
                        <a:latin typeface="+mj-lt"/>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Que de conformidad con el memorando con No. 3-2022-020925 del 30 de agosto de 2022, radicado por el supervisor del contrato de la Dirección de Energía, el cual recomienda y solicita que se adelante el trámite requerido ante el Grupo de Gestión Contractual, el cual explica las razones por las cuales se lleva a cabo la presente modificación, teniendo en cuenta que las mismas han sido avaladas por el interventor. () Importación de equipos (controladores, baterías, inversores): (.) motivo que obligo a las navieras trabajar por turnos en la entrada de buques al puerto. Además el certificado MSDS, exigido a la mercancía peligrosa.() Problemáticas de logística, disponibilidad y negociación con navieras para la comercialización ()Problemas en los desplazamientos a las veredas beneficiadas del proyecto por la fuerte ola invernal y difíciles vías de acceso a las viviendas de los beneficiarios del proyecto. () (instalación de internas, construcción de cimentaciones de los Sistemas solares fotovoltaicos). () Es de anotar que dentro del proceso de construcción de la cimentación e instalación eléctrica, se presentó un incendio en la vivienda del usuario 215 de la comunidad </a:t>
                      </a:r>
                      <a:r>
                        <a:rPr lang="es-ES" sz="1200" u="none" strike="noStrike" kern="1200" err="1">
                          <a:solidFill>
                            <a:schemeClr val="dk1"/>
                          </a:solidFill>
                          <a:effectLst/>
                          <a:latin typeface="+mj-lt"/>
                          <a:ea typeface="+mn-ea"/>
                          <a:cs typeface="+mn-cs"/>
                        </a:rPr>
                        <a:t>Feywin</a:t>
                      </a:r>
                      <a:r>
                        <a:rPr lang="es-ES" sz="1200" u="none" strike="noStrike" kern="1200">
                          <a:solidFill>
                            <a:schemeClr val="dk1"/>
                          </a:solidFill>
                          <a:effectLst/>
                          <a:latin typeface="+mj-lt"/>
                          <a:ea typeface="+mn-ea"/>
                          <a:cs typeface="+mn-cs"/>
                        </a:rPr>
                        <a:t>, (...)</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mediante el cual se modifica</a:t>
                      </a:r>
                    </a:p>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la Cláusula Segunda del contrato PLAZO y el Anexo 2 “Cronograma” del</a:t>
                      </a:r>
                    </a:p>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contrato FAZNI GGC No. 654 de 2020.</a:t>
                      </a:r>
                      <a:endParaRPr lang="es-419"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bl>
          </a:graphicData>
        </a:graphic>
      </p:graphicFrame>
    </p:spTree>
    <p:extLst>
      <p:ext uri="{BB962C8B-B14F-4D97-AF65-F5344CB8AC3E}">
        <p14:creationId xmlns:p14="http://schemas.microsoft.com/office/powerpoint/2010/main" val="30519173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654 de 2020</a:t>
            </a:r>
          </a:p>
        </p:txBody>
      </p:sp>
      <p:sp>
        <p:nvSpPr>
          <p:cNvPr id="5" name="AutoShape 2">
            <a:extLst>
              <a:ext uri="{FF2B5EF4-FFF2-40B4-BE49-F238E27FC236}">
                <a16:creationId xmlns:a16="http://schemas.microsoft.com/office/drawing/2014/main" id="{630A43CF-F102-F513-BD04-4277DE9248B6}"/>
              </a:ext>
            </a:extLst>
          </p:cNvPr>
          <p:cNvSpPr>
            <a:spLocks noChangeAspect="1" noChangeArrowheads="1"/>
          </p:cNvSpPr>
          <p:nvPr/>
        </p:nvSpPr>
        <p:spPr bwMode="auto">
          <a:xfrm>
            <a:off x="2492069" y="239018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6" name="Tabla 5">
            <a:extLst>
              <a:ext uri="{FF2B5EF4-FFF2-40B4-BE49-F238E27FC236}">
                <a16:creationId xmlns:a16="http://schemas.microsoft.com/office/drawing/2014/main" id="{A0C6FF1A-7553-975A-790F-0ED193E16CF2}"/>
              </a:ext>
            </a:extLst>
          </p:cNvPr>
          <p:cNvGraphicFramePr>
            <a:graphicFrameLocks noGrp="1"/>
          </p:cNvGraphicFramePr>
          <p:nvPr/>
        </p:nvGraphicFramePr>
        <p:xfrm>
          <a:off x="502508" y="1654884"/>
          <a:ext cx="11186983" cy="3548232"/>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Otrosí No 9</a:t>
                      </a:r>
                    </a:p>
                  </a:txBody>
                  <a:tcPr marL="3660" marR="3660" marT="366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Noviembre - 2022</a:t>
                      </a: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ES" sz="1200" u="none" strike="noStrike" kern="1200" err="1">
                          <a:solidFill>
                            <a:schemeClr val="dk1"/>
                          </a:solidFill>
                          <a:effectLst/>
                          <a:latin typeface="+mj-lt"/>
                          <a:ea typeface="+mn-ea"/>
                          <a:cs typeface="+mn-cs"/>
                        </a:rPr>
                        <a:t>ue</a:t>
                      </a:r>
                      <a:r>
                        <a:rPr lang="es-ES" sz="1200" u="none" strike="noStrike" kern="1200">
                          <a:solidFill>
                            <a:schemeClr val="dk1"/>
                          </a:solidFill>
                          <a:effectLst/>
                          <a:latin typeface="+mj-lt"/>
                          <a:ea typeface="+mn-ea"/>
                          <a:cs typeface="+mn-cs"/>
                        </a:rPr>
                        <a:t> por medio de memorando con radicado No. 3-2022-028409 del 23 de noviembre de 2022, el cual hace parte integral de la presente modificación, la Dirección de Energía Eléctrica solicita ante el Grupo de Gestión Contractual trámite de Otrosí No. 9 al contrato FAZNI GGC 654-2020 en el sentido ampliar el plazo de ejecución del proyecto en su etapa de instalación, y a su vez modificar el Anexo 2 "cronograma" hasta el 28 de mayo de 2023, toda vez que en medio de la ejecución del contrato se presentaron circunstancias que afectaron la normal ejecución del contrato entre ellas dificultades, frente a la nacionalización de equipos; retrasos en el transporte de personal y entrega de material por el deterioro en las vías que genero deslizamientos debido a los Impactos directos de las situación climatológica en la zona de influencia del proyecto y el acceso limitado o restringido a las comunidades del proyecto, razón por la cual no se logró el rendimiento esperado de acuerdo con el cronograma de obra propuesto inicialmente. Que, la supervisión sustenta y avala jurídica y técnicamente los argumentos presentados por el Operador de Red, como fundamento de la modificación que se solicita</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mediante el cual se modifica la</a:t>
                      </a:r>
                    </a:p>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Cláusula Segunda del contrato PLAZO y el Anexo 2 “Cronograma” del</a:t>
                      </a:r>
                    </a:p>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contrato FAZNI GGC No. 654 de 2020.</a:t>
                      </a: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bl>
          </a:graphicData>
        </a:graphic>
      </p:graphicFrame>
    </p:spTree>
    <p:extLst>
      <p:ext uri="{BB962C8B-B14F-4D97-AF65-F5344CB8AC3E}">
        <p14:creationId xmlns:p14="http://schemas.microsoft.com/office/powerpoint/2010/main" val="355721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63E9FF8-726C-C90D-F2BB-C32B8EBE4472}"/>
              </a:ext>
            </a:extLst>
          </p:cNvPr>
          <p:cNvSpPr txBox="1"/>
          <p:nvPr/>
        </p:nvSpPr>
        <p:spPr>
          <a:xfrm>
            <a:off x="5178922" y="6639446"/>
            <a:ext cx="1834156" cy="261610"/>
          </a:xfrm>
          <a:prstGeom prst="rect">
            <a:avLst/>
          </a:prstGeom>
          <a:noFill/>
        </p:spPr>
        <p:txBody>
          <a:bodyPr wrap="none" rtlCol="0">
            <a:spAutoFit/>
          </a:bodyPr>
          <a:lstStyle/>
          <a:p>
            <a:pPr algn="ctr"/>
            <a:r>
              <a:rPr lang="es-CO" sz="1100" b="1">
                <a:solidFill>
                  <a:schemeClr val="bg1"/>
                </a:solidFill>
                <a:latin typeface="Helvetica" pitchFamily="2" charset="0"/>
              </a:rPr>
              <a:t>www. minenergia.gov.co</a:t>
            </a:r>
          </a:p>
        </p:txBody>
      </p:sp>
      <p:sp>
        <p:nvSpPr>
          <p:cNvPr id="2" name="Título 1">
            <a:extLst>
              <a:ext uri="{FF2B5EF4-FFF2-40B4-BE49-F238E27FC236}">
                <a16:creationId xmlns:a16="http://schemas.microsoft.com/office/drawing/2014/main" id="{7F150EA2-CA84-107D-3BE9-5FF0F48D2771}"/>
              </a:ext>
            </a:extLst>
          </p:cNvPr>
          <p:cNvSpPr>
            <a:spLocks noGrp="1"/>
          </p:cNvSpPr>
          <p:nvPr/>
        </p:nvSpPr>
        <p:spPr>
          <a:xfrm>
            <a:off x="2113301" y="537763"/>
            <a:ext cx="8662729" cy="7860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dirty="0">
                <a:effectLst>
                  <a:outerShdw blurRad="38100" dist="38100" dir="2700000" algn="tl">
                    <a:srgbClr val="000000">
                      <a:alpha val="43137"/>
                    </a:srgbClr>
                  </a:outerShdw>
                </a:effectLst>
                <a:ea typeface="+mj-lt"/>
                <a:cs typeface="+mj-lt"/>
              </a:rPr>
              <a:t>5. INFORME SOBRE RECURSOS DISPONIBLES  </a:t>
            </a:r>
          </a:p>
        </p:txBody>
      </p:sp>
      <p:cxnSp>
        <p:nvCxnSpPr>
          <p:cNvPr id="5" name="Conector recto 4">
            <a:extLst>
              <a:ext uri="{FF2B5EF4-FFF2-40B4-BE49-F238E27FC236}">
                <a16:creationId xmlns:a16="http://schemas.microsoft.com/office/drawing/2014/main" id="{6E5A544A-BFF7-65F3-F447-D7F89D0D6169}"/>
              </a:ext>
            </a:extLst>
          </p:cNvPr>
          <p:cNvCxnSpPr>
            <a:cxnSpLocks/>
          </p:cNvCxnSpPr>
          <p:nvPr/>
        </p:nvCxnSpPr>
        <p:spPr>
          <a:xfrm>
            <a:off x="2258960" y="299884"/>
            <a:ext cx="818140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CC2123FB-E99B-A45A-971E-0F4799B314DC}"/>
              </a:ext>
            </a:extLst>
          </p:cNvPr>
          <p:cNvCxnSpPr>
            <a:cxnSpLocks/>
          </p:cNvCxnSpPr>
          <p:nvPr/>
        </p:nvCxnSpPr>
        <p:spPr>
          <a:xfrm>
            <a:off x="2113301" y="1470856"/>
            <a:ext cx="8181405"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Marcador de contenido 2">
            <a:extLst>
              <a:ext uri="{FF2B5EF4-FFF2-40B4-BE49-F238E27FC236}">
                <a16:creationId xmlns:a16="http://schemas.microsoft.com/office/drawing/2014/main" id="{1647DD48-482C-18E8-6842-545018F433DD}"/>
              </a:ext>
            </a:extLst>
          </p:cNvPr>
          <p:cNvSpPr>
            <a:spLocks noGrp="1"/>
          </p:cNvSpPr>
          <p:nvPr/>
        </p:nvSpPr>
        <p:spPr>
          <a:xfrm>
            <a:off x="250783" y="1862538"/>
            <a:ext cx="11690434" cy="84799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CO" sz="2000">
                <a:latin typeface="Helvetica (Cuerpo)"/>
                <a:ea typeface="Verdana" panose="020B0604030504040204" pitchFamily="34" charset="0"/>
              </a:rPr>
              <a:t>La distribución de los recursos financieros del fondo FAZNI para ejecución de proyectos se encuentran de la siguiente tabla: </a:t>
            </a:r>
            <a:endParaRPr lang="es-ES" sz="2000">
              <a:latin typeface="Helvetica (Cuerpo)"/>
              <a:ea typeface="Verdana" panose="020B0604030504040204" pitchFamily="34" charset="0"/>
            </a:endParaRPr>
          </a:p>
        </p:txBody>
      </p:sp>
      <p:graphicFrame>
        <p:nvGraphicFramePr>
          <p:cNvPr id="8" name="Tabla 7">
            <a:extLst>
              <a:ext uri="{FF2B5EF4-FFF2-40B4-BE49-F238E27FC236}">
                <a16:creationId xmlns:a16="http://schemas.microsoft.com/office/drawing/2014/main" id="{D774FE87-767D-8141-9972-EDB63303CA6A}"/>
              </a:ext>
            </a:extLst>
          </p:cNvPr>
          <p:cNvGraphicFramePr>
            <a:graphicFrameLocks noGrp="1"/>
          </p:cNvGraphicFramePr>
          <p:nvPr>
            <p:extLst>
              <p:ext uri="{D42A27DB-BD31-4B8C-83A1-F6EECF244321}">
                <p14:modId xmlns:p14="http://schemas.microsoft.com/office/powerpoint/2010/main" val="1288989798"/>
              </p:ext>
            </p:extLst>
          </p:nvPr>
        </p:nvGraphicFramePr>
        <p:xfrm>
          <a:off x="838199" y="2964727"/>
          <a:ext cx="10515601" cy="2247362"/>
        </p:xfrm>
        <a:graphic>
          <a:graphicData uri="http://schemas.openxmlformats.org/drawingml/2006/table">
            <a:tbl>
              <a:tblPr/>
              <a:tblGrid>
                <a:gridCol w="3184301">
                  <a:extLst>
                    <a:ext uri="{9D8B030D-6E8A-4147-A177-3AD203B41FA5}">
                      <a16:colId xmlns:a16="http://schemas.microsoft.com/office/drawing/2014/main" val="1664392620"/>
                    </a:ext>
                  </a:extLst>
                </a:gridCol>
                <a:gridCol w="1832825">
                  <a:extLst>
                    <a:ext uri="{9D8B030D-6E8A-4147-A177-3AD203B41FA5}">
                      <a16:colId xmlns:a16="http://schemas.microsoft.com/office/drawing/2014/main" val="128853798"/>
                    </a:ext>
                  </a:extLst>
                </a:gridCol>
                <a:gridCol w="1832825">
                  <a:extLst>
                    <a:ext uri="{9D8B030D-6E8A-4147-A177-3AD203B41FA5}">
                      <a16:colId xmlns:a16="http://schemas.microsoft.com/office/drawing/2014/main" val="2641447684"/>
                    </a:ext>
                  </a:extLst>
                </a:gridCol>
                <a:gridCol w="1832825">
                  <a:extLst>
                    <a:ext uri="{9D8B030D-6E8A-4147-A177-3AD203B41FA5}">
                      <a16:colId xmlns:a16="http://schemas.microsoft.com/office/drawing/2014/main" val="4088474215"/>
                    </a:ext>
                  </a:extLst>
                </a:gridCol>
                <a:gridCol w="1832825">
                  <a:extLst>
                    <a:ext uri="{9D8B030D-6E8A-4147-A177-3AD203B41FA5}">
                      <a16:colId xmlns:a16="http://schemas.microsoft.com/office/drawing/2014/main" val="1751308128"/>
                    </a:ext>
                  </a:extLst>
                </a:gridCol>
              </a:tblGrid>
              <a:tr h="311025">
                <a:tc rowSpan="2">
                  <a:txBody>
                    <a:bodyPr/>
                    <a:lstStyle/>
                    <a:p>
                      <a:pPr algn="ctr" fontAlgn="base"/>
                      <a:r>
                        <a:rPr lang="es-CO" sz="1500" b="1" i="0" u="none" strike="noStrike">
                          <a:solidFill>
                            <a:srgbClr val="FFFFFF"/>
                          </a:solidFill>
                          <a:effectLst/>
                          <a:latin typeface="Helvetica" panose="020B0604020202020204" pitchFamily="34" charset="0"/>
                        </a:rPr>
                        <a:t>VIGENCIAS</a:t>
                      </a:r>
                      <a:r>
                        <a:rPr lang="es-CO" sz="1500" b="0" i="0">
                          <a:solidFill>
                            <a:srgbClr val="FFFFFF"/>
                          </a:solidFill>
                          <a:effectLst/>
                          <a:latin typeface="Helvetica" panose="020B0604020202020204" pitchFamily="34" charset="0"/>
                        </a:rPr>
                        <a:t>​</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algn="ctr" fontAlgn="base"/>
                      <a:r>
                        <a:rPr lang="es-CO" sz="1500" b="1" i="0" u="none" strike="noStrike">
                          <a:solidFill>
                            <a:srgbClr val="FFFFFF"/>
                          </a:solidFill>
                          <a:effectLst/>
                          <a:latin typeface="Helvetica" panose="020B0604020202020204" pitchFamily="34" charset="0"/>
                        </a:rPr>
                        <a:t>2023</a:t>
                      </a:r>
                      <a:r>
                        <a:rPr lang="es-CO" sz="1500" b="0" i="0">
                          <a:solidFill>
                            <a:srgbClr val="FFFFFF"/>
                          </a:solidFill>
                          <a:effectLst/>
                          <a:latin typeface="Helvetica" panose="020B0604020202020204" pitchFamily="34" charset="0"/>
                        </a:rPr>
                        <a:t>​</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algn="ctr" fontAlgn="base"/>
                      <a:r>
                        <a:rPr lang="es-CO" sz="1500" b="1" i="0" u="none" strike="noStrike">
                          <a:solidFill>
                            <a:srgbClr val="FFFFFF"/>
                          </a:solidFill>
                          <a:effectLst/>
                          <a:latin typeface="Helvetica" panose="020B0604020202020204" pitchFamily="34" charset="0"/>
                        </a:rPr>
                        <a:t>2024</a:t>
                      </a:r>
                      <a:r>
                        <a:rPr lang="es-CO" sz="1500" b="0" i="0">
                          <a:solidFill>
                            <a:srgbClr val="FFFFFF"/>
                          </a:solidFill>
                          <a:effectLst/>
                          <a:latin typeface="Helvetica" panose="020B0604020202020204" pitchFamily="34" charset="0"/>
                        </a:rPr>
                        <a:t>​</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algn="ctr" fontAlgn="base"/>
                      <a:r>
                        <a:rPr lang="es-CO" sz="1500" b="1" i="0" u="none" strike="noStrike">
                          <a:solidFill>
                            <a:srgbClr val="FFFFFF"/>
                          </a:solidFill>
                          <a:effectLst/>
                          <a:latin typeface="Helvetica" panose="020B0604020202020204" pitchFamily="34" charset="0"/>
                        </a:rPr>
                        <a:t>2025</a:t>
                      </a:r>
                      <a:r>
                        <a:rPr lang="es-CO" sz="1500" b="0" i="0">
                          <a:solidFill>
                            <a:srgbClr val="FFFFFF"/>
                          </a:solidFill>
                          <a:effectLst/>
                          <a:latin typeface="Helvetica" panose="020B0604020202020204" pitchFamily="34" charset="0"/>
                        </a:rPr>
                        <a:t>​</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rowSpan="2">
                  <a:txBody>
                    <a:bodyPr/>
                    <a:lstStyle/>
                    <a:p>
                      <a:pPr algn="ctr" fontAlgn="base"/>
                      <a:r>
                        <a:rPr lang="es-CO" sz="1500" b="1" i="0" u="none" strike="noStrike">
                          <a:solidFill>
                            <a:srgbClr val="FFFFFF"/>
                          </a:solidFill>
                          <a:effectLst/>
                          <a:latin typeface="Helvetica" panose="020B0604020202020204" pitchFamily="34" charset="0"/>
                        </a:rPr>
                        <a:t>TOTAL</a:t>
                      </a:r>
                      <a:r>
                        <a:rPr lang="es-CO" sz="1500" b="0" i="0">
                          <a:solidFill>
                            <a:srgbClr val="FFFFFF"/>
                          </a:solidFill>
                          <a:effectLst/>
                          <a:latin typeface="Helvetica" panose="020B0604020202020204" pitchFamily="34" charset="0"/>
                        </a:rPr>
                        <a:t>​</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extLst>
                  <a:ext uri="{0D108BD9-81ED-4DB2-BD59-A6C34878D82A}">
                    <a16:rowId xmlns:a16="http://schemas.microsoft.com/office/drawing/2014/main" val="255166036"/>
                  </a:ext>
                </a:extLst>
              </a:tr>
              <a:tr h="311025">
                <a:tc vMerge="1">
                  <a:txBody>
                    <a:bodyPr/>
                    <a:lstStyle/>
                    <a:p>
                      <a:endParaRPr lang="es-CO"/>
                    </a:p>
                  </a:txBody>
                  <a:tcPr/>
                </a:tc>
                <a:tc>
                  <a:txBody>
                    <a:bodyPr/>
                    <a:lstStyle/>
                    <a:p>
                      <a:pPr algn="ctr" fontAlgn="base"/>
                      <a:r>
                        <a:rPr lang="es-CO" sz="1500" b="1" i="0" u="none" strike="noStrike">
                          <a:solidFill>
                            <a:srgbClr val="FFFFFF"/>
                          </a:solidFill>
                          <a:effectLst/>
                          <a:latin typeface="Helvetica" panose="020B0604020202020204" pitchFamily="34" charset="0"/>
                        </a:rPr>
                        <a:t>APROPIADOS</a:t>
                      </a:r>
                      <a:r>
                        <a:rPr lang="es-CO" sz="1500" b="0" i="0">
                          <a:solidFill>
                            <a:srgbClr val="FFFFFF"/>
                          </a:solidFill>
                          <a:effectLst/>
                          <a:latin typeface="Helvetica" panose="020B0604020202020204" pitchFamily="34" charset="0"/>
                        </a:rPr>
                        <a:t>​</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gridSpan="2">
                  <a:txBody>
                    <a:bodyPr/>
                    <a:lstStyle/>
                    <a:p>
                      <a:pPr algn="ctr" fontAlgn="base"/>
                      <a:r>
                        <a:rPr lang="es-CO" sz="1500" b="1" i="0" u="none" strike="noStrike">
                          <a:solidFill>
                            <a:srgbClr val="FFFFFF"/>
                          </a:solidFill>
                          <a:effectLst/>
                          <a:latin typeface="Helvetica" panose="020B0604020202020204" pitchFamily="34" charset="0"/>
                        </a:rPr>
                        <a:t>PROYECTADOS</a:t>
                      </a:r>
                      <a:r>
                        <a:rPr lang="es-CO" sz="1500" b="0" i="0">
                          <a:solidFill>
                            <a:srgbClr val="FFFFFF"/>
                          </a:solidFill>
                          <a:effectLst/>
                          <a:latin typeface="Helvetica" panose="020B0604020202020204" pitchFamily="34" charset="0"/>
                        </a:rPr>
                        <a:t>​</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hMerge="1">
                  <a:txBody>
                    <a:bodyPr/>
                    <a:lstStyle/>
                    <a:p>
                      <a:endParaRPr lang="es-CO"/>
                    </a:p>
                  </a:txBody>
                  <a:tcPr/>
                </a:tc>
                <a:tc vMerge="1">
                  <a:txBody>
                    <a:bodyPr/>
                    <a:lstStyle/>
                    <a:p>
                      <a:endParaRPr lang="es-CO"/>
                    </a:p>
                  </a:txBody>
                  <a:tcPr/>
                </a:tc>
                <a:extLst>
                  <a:ext uri="{0D108BD9-81ED-4DB2-BD59-A6C34878D82A}">
                    <a16:rowId xmlns:a16="http://schemas.microsoft.com/office/drawing/2014/main" val="2603103100"/>
                  </a:ext>
                </a:extLst>
              </a:tr>
              <a:tr h="533185">
                <a:tc>
                  <a:txBody>
                    <a:bodyPr/>
                    <a:lstStyle/>
                    <a:p>
                      <a:pPr algn="ctr" fontAlgn="base"/>
                      <a:r>
                        <a:rPr lang="es-CO" sz="1500" b="0" i="0" u="none" strike="noStrike">
                          <a:solidFill>
                            <a:srgbClr val="000000"/>
                          </a:solidFill>
                          <a:effectLst/>
                          <a:latin typeface="Helvetica" panose="020B0604020202020204" pitchFamily="34" charset="0"/>
                        </a:rPr>
                        <a:t>RECURSOS</a:t>
                      </a:r>
                      <a:r>
                        <a:rPr lang="es-CO" sz="1500" b="0" i="0">
                          <a:solidFill>
                            <a:srgbClr val="000000"/>
                          </a:solidFill>
                          <a:effectLst/>
                          <a:latin typeface="Helvetica" panose="020B0604020202020204" pitchFamily="34" charset="0"/>
                        </a:rPr>
                        <a:t>​</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ase"/>
                      <a:r>
                        <a:rPr lang="es-CO" sz="1500" b="0" i="0" u="none" strike="noStrike">
                          <a:solidFill>
                            <a:srgbClr val="000000"/>
                          </a:solidFill>
                          <a:effectLst/>
                          <a:latin typeface="Helvetica" panose="020B0604020202020204" pitchFamily="34" charset="0"/>
                        </a:rPr>
                        <a:t>$ 121.380.351.000</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ase"/>
                      <a:r>
                        <a:rPr lang="es-CO" sz="1500" b="0" i="0" u="none" strike="noStrike">
                          <a:solidFill>
                            <a:srgbClr val="000000"/>
                          </a:solidFill>
                          <a:effectLst/>
                          <a:latin typeface="Helvetica" panose="020B0604020202020204" pitchFamily="34" charset="0"/>
                        </a:rPr>
                        <a:t>$ 141.678.600.000</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ase"/>
                      <a:r>
                        <a:rPr lang="es-CO" sz="1500" b="0" i="0" u="none" strike="noStrike">
                          <a:solidFill>
                            <a:srgbClr val="000000"/>
                          </a:solidFill>
                          <a:effectLst/>
                          <a:latin typeface="Helvetica" panose="020B0604020202020204" pitchFamily="34" charset="0"/>
                        </a:rPr>
                        <a:t>$147.620.340.000</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O" sz="1500" b="0" i="0" u="none" strike="noStrike">
                          <a:solidFill>
                            <a:srgbClr val="000000"/>
                          </a:solidFill>
                          <a:effectLst/>
                          <a:latin typeface="Helvetica" panose="020B0604020202020204" pitchFamily="34" charset="0"/>
                        </a:rPr>
                        <a:t>$ 410.679.291.000</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6099173"/>
                  </a:ext>
                </a:extLst>
              </a:tr>
              <a:tr h="533185">
                <a:tc>
                  <a:txBody>
                    <a:bodyPr/>
                    <a:lstStyle/>
                    <a:p>
                      <a:pPr algn="ctr" fontAlgn="base"/>
                      <a:r>
                        <a:rPr lang="es-CO" sz="1500" b="0" i="0" u="none" strike="noStrike">
                          <a:solidFill>
                            <a:srgbClr val="000000"/>
                          </a:solidFill>
                          <a:effectLst/>
                          <a:latin typeface="Helvetica" panose="020B0604020202020204" pitchFamily="34" charset="0"/>
                        </a:rPr>
                        <a:t>RECURSOS APROBADOS CAFAZNI 85</a:t>
                      </a:r>
                      <a:r>
                        <a:rPr lang="es-CO" sz="1500" b="0" i="0">
                          <a:solidFill>
                            <a:srgbClr val="000000"/>
                          </a:solidFill>
                          <a:effectLst/>
                          <a:latin typeface="Helvetica" panose="020B0604020202020204" pitchFamily="34" charset="0"/>
                        </a:rPr>
                        <a:t>​</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ase"/>
                      <a:r>
                        <a:rPr lang="es-CO" sz="1500" b="0" i="0">
                          <a:solidFill>
                            <a:srgbClr val="000000"/>
                          </a:solidFill>
                          <a:effectLst/>
                          <a:latin typeface="Helvetica" panose="020B0604020202020204" pitchFamily="34" charset="0"/>
                        </a:rPr>
                        <a:t>$ ​80.267.655.043</a:t>
                      </a:r>
                      <a:endParaRPr lang="es-CO" sz="1700" b="0" i="0">
                        <a:solidFill>
                          <a:srgbClr val="000000"/>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ase" latinLnBrk="0" hangingPunct="1"/>
                      <a:r>
                        <a:rPr lang="es-CO" sz="1500" b="0" i="0" u="none" strike="noStrike" kern="1200">
                          <a:solidFill>
                            <a:srgbClr val="000000"/>
                          </a:solidFill>
                          <a:effectLst/>
                          <a:latin typeface="Helvetica" panose="020B0604020202020204" pitchFamily="34" charset="0"/>
                          <a:ea typeface="+mn-ea"/>
                          <a:cs typeface="+mn-cs"/>
                        </a:rPr>
                        <a:t>$ 48.160.593.026</a:t>
                      </a: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ase"/>
                      <a:r>
                        <a:rPr lang="es-CO" sz="1500" b="0" i="0" u="none" strike="noStrike" kern="1200">
                          <a:solidFill>
                            <a:srgbClr val="000000"/>
                          </a:solidFill>
                          <a:effectLst/>
                          <a:latin typeface="Helvetica" panose="020B0604020202020204" pitchFamily="34" charset="0"/>
                          <a:ea typeface="+mn-ea"/>
                          <a:cs typeface="+mn-cs"/>
                        </a:rPr>
                        <a:t>$ 32.107.062.017</a:t>
                      </a: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ase" latinLnBrk="0" hangingPunct="1"/>
                      <a:r>
                        <a:rPr lang="es-CO" sz="1500" b="0" i="0" u="none" strike="noStrike" kern="1200">
                          <a:solidFill>
                            <a:srgbClr val="000000"/>
                          </a:solidFill>
                          <a:effectLst/>
                          <a:latin typeface="Helvetica" panose="020B0604020202020204" pitchFamily="34" charset="0"/>
                          <a:ea typeface="+mn-ea"/>
                          <a:cs typeface="+mn-cs"/>
                        </a:rPr>
                        <a:t>$ 160.535.310.086</a:t>
                      </a: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7557513"/>
                  </a:ext>
                </a:extLst>
              </a:tr>
              <a:tr h="533185">
                <a:tc>
                  <a:txBody>
                    <a:bodyPr/>
                    <a:lstStyle/>
                    <a:p>
                      <a:pPr algn="ctr" fontAlgn="base"/>
                      <a:r>
                        <a:rPr lang="es-CO" sz="1500" b="1" i="0" u="none" strike="noStrike">
                          <a:solidFill>
                            <a:schemeClr val="bg1"/>
                          </a:solidFill>
                          <a:effectLst/>
                          <a:latin typeface="Helvetica" panose="020B0604020202020204" pitchFamily="34" charset="0"/>
                        </a:rPr>
                        <a:t>RECURSOS DISPONIBLES</a:t>
                      </a:r>
                      <a:r>
                        <a:rPr lang="es-CO" sz="1500" b="1" i="0">
                          <a:solidFill>
                            <a:schemeClr val="bg1"/>
                          </a:solidFill>
                          <a:effectLst/>
                          <a:latin typeface="Helvetica" panose="020B0604020202020204" pitchFamily="34" charset="0"/>
                        </a:rPr>
                        <a:t>​</a:t>
                      </a:r>
                      <a:endParaRPr lang="es-CO" sz="1700" b="1" i="0">
                        <a:solidFill>
                          <a:schemeClr val="bg1"/>
                        </a:solidFill>
                        <a:effectLst/>
                      </a:endParaRPr>
                    </a:p>
                  </a:txBody>
                  <a:tcPr marL="88864" marR="88864" marT="44432" marB="44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marL="0" algn="r" defTabSz="914400" rtl="0" eaLnBrk="1" fontAlgn="base" latinLnBrk="0" hangingPunct="1"/>
                      <a:r>
                        <a:rPr lang="es-CO" sz="1500" b="1" i="0" kern="1200">
                          <a:solidFill>
                            <a:schemeClr val="bg1"/>
                          </a:solidFill>
                          <a:effectLst/>
                          <a:latin typeface="Helvetica" panose="020B0604020202020204" pitchFamily="34" charset="0"/>
                          <a:ea typeface="+mn-ea"/>
                          <a:cs typeface="+mn-cs"/>
                        </a:rPr>
                        <a:t>$ 41.112.695.957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marL="0" algn="r" defTabSz="914400" rtl="0" eaLnBrk="1" fontAlgn="base" latinLnBrk="0" hangingPunct="1"/>
                      <a:r>
                        <a:rPr lang="es-CO" sz="1500" b="1" i="0" kern="1200">
                          <a:solidFill>
                            <a:schemeClr val="bg1"/>
                          </a:solidFill>
                          <a:effectLst/>
                          <a:latin typeface="Helvetica" panose="020B0604020202020204" pitchFamily="34" charset="0"/>
                          <a:ea typeface="+mn-ea"/>
                          <a:cs typeface="+mn-cs"/>
                        </a:rPr>
                        <a:t>$ 93.518.006.974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marL="0" algn="r" defTabSz="914400" rtl="0" eaLnBrk="1" fontAlgn="base" latinLnBrk="0" hangingPunct="1"/>
                      <a:r>
                        <a:rPr lang="es-CO" sz="1500" b="1" i="0" kern="1200">
                          <a:solidFill>
                            <a:schemeClr val="bg1"/>
                          </a:solidFill>
                          <a:effectLst/>
                          <a:latin typeface="Helvetica" panose="020B0604020202020204" pitchFamily="34" charset="0"/>
                          <a:ea typeface="+mn-ea"/>
                          <a:cs typeface="+mn-cs"/>
                        </a:rPr>
                        <a:t>$ 115.513.277.983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marL="0" algn="r" defTabSz="914400" rtl="0" eaLnBrk="1" fontAlgn="base" latinLnBrk="0" hangingPunct="1"/>
                      <a:r>
                        <a:rPr lang="es-CO" sz="1500" b="1" i="0" kern="1200">
                          <a:solidFill>
                            <a:schemeClr val="bg1"/>
                          </a:solidFill>
                          <a:effectLst/>
                          <a:latin typeface="Helvetica" panose="020B0604020202020204" pitchFamily="34" charset="0"/>
                          <a:ea typeface="+mn-ea"/>
                          <a:cs typeface="+mn-cs"/>
                        </a:rPr>
                        <a:t>$ 250.143.980.914</a:t>
                      </a:r>
                    </a:p>
                  </a:txBody>
                  <a:tcPr marL="9525" marR="857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extLst>
                  <a:ext uri="{0D108BD9-81ED-4DB2-BD59-A6C34878D82A}">
                    <a16:rowId xmlns:a16="http://schemas.microsoft.com/office/drawing/2014/main" val="115383970"/>
                  </a:ext>
                </a:extLst>
              </a:tr>
            </a:tbl>
          </a:graphicData>
        </a:graphic>
      </p:graphicFrame>
      <p:sp>
        <p:nvSpPr>
          <p:cNvPr id="9" name="Rectangle 1">
            <a:extLst>
              <a:ext uri="{FF2B5EF4-FFF2-40B4-BE49-F238E27FC236}">
                <a16:creationId xmlns:a16="http://schemas.microsoft.com/office/drawing/2014/main" id="{5ACB2677-CDF7-BBC0-B448-D92D8FE8DE96}"/>
              </a:ext>
            </a:extLst>
          </p:cNvPr>
          <p:cNvSpPr>
            <a:spLocks noChangeArrowheads="1"/>
          </p:cNvSpPr>
          <p:nvPr/>
        </p:nvSpPr>
        <p:spPr bwMode="auto">
          <a:xfrm>
            <a:off x="838200" y="2751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s-CO" altLang="es-C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O" altLang="es-C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07108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Desembolsos </a:t>
            </a:r>
            <a:r>
              <a:rPr lang="es-MX" sz="4000" b="1" i="0">
                <a:solidFill>
                  <a:srgbClr val="203864"/>
                </a:solidFill>
                <a:cs typeface="Arial" panose="020B0604020202020204" pitchFamily="34" charset="0"/>
              </a:rPr>
              <a:t>Contrato FAZNI GGC 654 de 2020</a:t>
            </a:r>
          </a:p>
        </p:txBody>
      </p:sp>
      <p:sp>
        <p:nvSpPr>
          <p:cNvPr id="25" name="Título 1">
            <a:extLst>
              <a:ext uri="{FF2B5EF4-FFF2-40B4-BE49-F238E27FC236}">
                <a16:creationId xmlns:a16="http://schemas.microsoft.com/office/drawing/2014/main" id="{5350131D-E9D5-347B-95E0-111C897AAF98}"/>
              </a:ext>
            </a:extLst>
          </p:cNvPr>
          <p:cNvSpPr txBox="1">
            <a:spLocks/>
          </p:cNvSpPr>
          <p:nvPr/>
        </p:nvSpPr>
        <p:spPr>
          <a:xfrm>
            <a:off x="838199" y="4887357"/>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ítulo 1">
            <a:extLst>
              <a:ext uri="{FF2B5EF4-FFF2-40B4-BE49-F238E27FC236}">
                <a16:creationId xmlns:a16="http://schemas.microsoft.com/office/drawing/2014/main" id="{74E5220E-9061-316A-0DAC-9837B1613BE1}"/>
              </a:ext>
            </a:extLst>
          </p:cNvPr>
          <p:cNvSpPr txBox="1">
            <a:spLocks/>
          </p:cNvSpPr>
          <p:nvPr/>
        </p:nvSpPr>
        <p:spPr>
          <a:xfrm>
            <a:off x="857046" y="216780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Subtítulo 2">
            <a:extLst>
              <a:ext uri="{FF2B5EF4-FFF2-40B4-BE49-F238E27FC236}">
                <a16:creationId xmlns:a16="http://schemas.microsoft.com/office/drawing/2014/main" id="{7F0842F6-89B4-0351-7C01-1AE5F53B4E42}"/>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29" name="AutoShape 2">
            <a:extLst>
              <a:ext uri="{FF2B5EF4-FFF2-40B4-BE49-F238E27FC236}">
                <a16:creationId xmlns:a16="http://schemas.microsoft.com/office/drawing/2014/main" id="{BD301601-D084-88D8-3144-863EA2A54288}"/>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30" name="Subtítulo 2">
            <a:extLst>
              <a:ext uri="{FF2B5EF4-FFF2-40B4-BE49-F238E27FC236}">
                <a16:creationId xmlns:a16="http://schemas.microsoft.com/office/drawing/2014/main" id="{42F0A592-43C1-A63E-DD2B-4E3BE9E9F8D1}"/>
              </a:ext>
            </a:extLst>
          </p:cNvPr>
          <p:cNvSpPr txBox="1">
            <a:spLocks/>
          </p:cNvSpPr>
          <p:nvPr/>
        </p:nvSpPr>
        <p:spPr>
          <a:xfrm>
            <a:off x="838199" y="2344088"/>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1600"/>
              </a:spcBef>
              <a:buNone/>
              <a:defRPr/>
            </a:pPr>
            <a:r>
              <a:rPr lang="es-MX" sz="1800" b="1">
                <a:solidFill>
                  <a:schemeClr val="accent1">
                    <a:lumMod val="50000"/>
                  </a:schemeClr>
                </a:solidFill>
                <a:latin typeface="+mj-lt"/>
              </a:rPr>
              <a:t>Pagos Realizados </a:t>
            </a:r>
            <a:r>
              <a:rPr lang="es-MX" sz="1800">
                <a:latin typeface="+mj-lt"/>
              </a:rPr>
              <a:t>a la fecha del Contrato FAZNI  GGC 654-2020</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31" name="Subtítulo 2">
            <a:extLst>
              <a:ext uri="{FF2B5EF4-FFF2-40B4-BE49-F238E27FC236}">
                <a16:creationId xmlns:a16="http://schemas.microsoft.com/office/drawing/2014/main" id="{A1B31642-3FCA-C4DD-DEDC-B5CEF0B3ED23}"/>
              </a:ext>
            </a:extLst>
          </p:cNvPr>
          <p:cNvSpPr txBox="1">
            <a:spLocks/>
          </p:cNvSpPr>
          <p:nvPr/>
        </p:nvSpPr>
        <p:spPr>
          <a:xfrm>
            <a:off x="848769" y="5127096"/>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defRPr/>
            </a:pPr>
            <a:r>
              <a:rPr lang="es-MX" sz="1800" b="1">
                <a:solidFill>
                  <a:schemeClr val="accent1">
                    <a:lumMod val="50000"/>
                  </a:schemeClr>
                </a:solidFill>
                <a:latin typeface="+mj-lt"/>
              </a:rPr>
              <a:t>Balance financiero </a:t>
            </a:r>
            <a:r>
              <a:rPr lang="es-MX" sz="1800">
                <a:latin typeface="+mj-lt"/>
              </a:rPr>
              <a:t>del Contrato FAZNI GGC 654-2020</a:t>
            </a:r>
          </a:p>
        </p:txBody>
      </p:sp>
      <p:sp>
        <p:nvSpPr>
          <p:cNvPr id="32" name="Triángulo isósceles 24">
            <a:extLst>
              <a:ext uri="{FF2B5EF4-FFF2-40B4-BE49-F238E27FC236}">
                <a16:creationId xmlns:a16="http://schemas.microsoft.com/office/drawing/2014/main" id="{CC1F740F-50DE-8A5B-1BE9-DFF20EBFD025}"/>
              </a:ext>
            </a:extLst>
          </p:cNvPr>
          <p:cNvSpPr/>
          <p:nvPr/>
        </p:nvSpPr>
        <p:spPr>
          <a:xfrm rot="5400000">
            <a:off x="-84514" y="2608597"/>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riángulo isósceles 25">
            <a:extLst>
              <a:ext uri="{FF2B5EF4-FFF2-40B4-BE49-F238E27FC236}">
                <a16:creationId xmlns:a16="http://schemas.microsoft.com/office/drawing/2014/main" id="{CDFAD4DA-AF9D-2D53-DDF4-27BB205DBA1E}"/>
              </a:ext>
            </a:extLst>
          </p:cNvPr>
          <p:cNvSpPr/>
          <p:nvPr/>
        </p:nvSpPr>
        <p:spPr>
          <a:xfrm rot="5400000">
            <a:off x="-84514" y="5302892"/>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Marcador de número de diapositiva 1">
            <a:extLst>
              <a:ext uri="{FF2B5EF4-FFF2-40B4-BE49-F238E27FC236}">
                <a16:creationId xmlns:a16="http://schemas.microsoft.com/office/drawing/2014/main" id="{3E6BAC1E-291D-2419-FBC4-C5715BEA8049}"/>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80</a:t>
            </a:fld>
            <a:endParaRPr lang="es-CO"/>
          </a:p>
        </p:txBody>
      </p:sp>
      <p:graphicFrame>
        <p:nvGraphicFramePr>
          <p:cNvPr id="35" name="Tabla 34">
            <a:extLst>
              <a:ext uri="{FF2B5EF4-FFF2-40B4-BE49-F238E27FC236}">
                <a16:creationId xmlns:a16="http://schemas.microsoft.com/office/drawing/2014/main" id="{93A7546E-25D7-7302-1B62-B65C92B4AA5C}"/>
              </a:ext>
            </a:extLst>
          </p:cNvPr>
          <p:cNvGraphicFramePr>
            <a:graphicFrameLocks noGrp="1"/>
          </p:cNvGraphicFramePr>
          <p:nvPr/>
        </p:nvGraphicFramePr>
        <p:xfrm>
          <a:off x="3936613" y="1800182"/>
          <a:ext cx="7986154" cy="2206639"/>
        </p:xfrm>
        <a:graphic>
          <a:graphicData uri="http://schemas.openxmlformats.org/drawingml/2006/table">
            <a:tbl>
              <a:tblPr/>
              <a:tblGrid>
                <a:gridCol w="1372878">
                  <a:extLst>
                    <a:ext uri="{9D8B030D-6E8A-4147-A177-3AD203B41FA5}">
                      <a16:colId xmlns:a16="http://schemas.microsoft.com/office/drawing/2014/main" val="1516682116"/>
                    </a:ext>
                  </a:extLst>
                </a:gridCol>
                <a:gridCol w="2081605">
                  <a:extLst>
                    <a:ext uri="{9D8B030D-6E8A-4147-A177-3AD203B41FA5}">
                      <a16:colId xmlns:a16="http://schemas.microsoft.com/office/drawing/2014/main" val="3260543640"/>
                    </a:ext>
                  </a:extLst>
                </a:gridCol>
                <a:gridCol w="2136554">
                  <a:extLst>
                    <a:ext uri="{9D8B030D-6E8A-4147-A177-3AD203B41FA5}">
                      <a16:colId xmlns:a16="http://schemas.microsoft.com/office/drawing/2014/main" val="4170416905"/>
                    </a:ext>
                  </a:extLst>
                </a:gridCol>
                <a:gridCol w="2395117">
                  <a:extLst>
                    <a:ext uri="{9D8B030D-6E8A-4147-A177-3AD203B41FA5}">
                      <a16:colId xmlns:a16="http://schemas.microsoft.com/office/drawing/2014/main" val="2993254854"/>
                    </a:ext>
                  </a:extLst>
                </a:gridCol>
              </a:tblGrid>
              <a:tr h="429436">
                <a:tc>
                  <a:txBody>
                    <a:bodyPr/>
                    <a:lstStyle/>
                    <a:p>
                      <a:pPr algn="ctr" rtl="0" fontAlgn="base"/>
                      <a:r>
                        <a:rPr lang="es-CO" sz="1400" b="1" i="0">
                          <a:solidFill>
                            <a:schemeClr val="bg1"/>
                          </a:solidFill>
                          <a:effectLst/>
                          <a:latin typeface="+mj-lt"/>
                        </a:rPr>
                        <a:t>Vigencia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PAGADO</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PENDIENTE POR PAGAR</a:t>
                      </a:r>
                      <a:endParaRPr lang="es-CO" sz="14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7241673"/>
                  </a:ext>
                </a:extLst>
              </a:tr>
              <a:tr h="304183">
                <a:tc>
                  <a:txBody>
                    <a:bodyPr/>
                    <a:lstStyle/>
                    <a:p>
                      <a:pPr algn="ctr" rtl="0" fontAlgn="base"/>
                      <a:r>
                        <a:rPr lang="es-CO" sz="1400" b="1" i="0">
                          <a:solidFill>
                            <a:schemeClr val="bg1"/>
                          </a:solidFill>
                          <a:effectLst/>
                          <a:latin typeface="+mj-lt"/>
                        </a:rPr>
                        <a:t>2020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$1.381.486.658,00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$1.381.486.658,00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5584650"/>
                  </a:ext>
                </a:extLst>
              </a:tr>
              <a:tr h="304183">
                <a:tc>
                  <a:txBody>
                    <a:bodyPr/>
                    <a:lstStyle/>
                    <a:p>
                      <a:pPr algn="ctr" rtl="0" fontAlgn="base"/>
                      <a:r>
                        <a:rPr lang="es-CO" sz="1400" b="1" i="0">
                          <a:solidFill>
                            <a:schemeClr val="bg1"/>
                          </a:solidFill>
                          <a:effectLst/>
                          <a:latin typeface="+mj-lt"/>
                        </a:rPr>
                        <a:t>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$1.221.913.236,00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$305.478.309,00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rgbClr val="FF0000"/>
                          </a:solidFill>
                          <a:effectLst/>
                          <a:latin typeface="+mj-lt"/>
                          <a:ea typeface="+mn-ea"/>
                          <a:cs typeface="+mn-cs"/>
                        </a:rPr>
                        <a:t>  $916.434.927,00 	</a:t>
                      </a:r>
                    </a:p>
                    <a:p>
                      <a:pPr algn="ctr" fontAlgn="ctr"/>
                      <a:r>
                        <a:rPr lang="es-MX" sz="1600" b="0" i="0" kern="1200">
                          <a:solidFill>
                            <a:srgbClr val="FF0000"/>
                          </a:solidFill>
                          <a:effectLst/>
                          <a:latin typeface="+mj-lt"/>
                          <a:ea typeface="+mn-ea"/>
                          <a:cs typeface="+mn-cs"/>
                        </a:rPr>
                        <a:t>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7206"/>
                  </a:ext>
                </a:extLst>
              </a:tr>
              <a:tr h="368314">
                <a:tc>
                  <a:txBody>
                    <a:bodyPr/>
                    <a:lstStyle/>
                    <a:p>
                      <a:pPr algn="ctr" rtl="0" fontAlgn="base"/>
                      <a:r>
                        <a:rPr lang="es-CO" sz="1400" b="1" i="0">
                          <a:solidFill>
                            <a:schemeClr val="bg1"/>
                          </a:solidFill>
                          <a:effectLst/>
                          <a:latin typeface="+mj-lt"/>
                        </a:rPr>
                        <a:t>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$2.005.431.290,00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$2.005.431.290,00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548128"/>
                  </a:ext>
                </a:extLst>
              </a:tr>
              <a:tr h="429436">
                <a:tc>
                  <a:txBody>
                    <a:bodyPr/>
                    <a:lstStyle/>
                    <a:p>
                      <a:pPr algn="ctr" rtl="0" fontAlgn="base"/>
                      <a:r>
                        <a:rPr lang="es-CO" sz="1400" b="1" i="0">
                          <a:solidFill>
                            <a:schemeClr val="bg1"/>
                          </a:solidFill>
                          <a:effectLst/>
                          <a:latin typeface="+mj-lt"/>
                        </a:rPr>
                        <a:t>TOTAL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$4.608.831.184,00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latin typeface="+mj-lt"/>
                          <a:ea typeface="+mn-ea"/>
                          <a:cs typeface="+mn-cs"/>
                        </a:rPr>
                        <a:t> $ 1.686.964.967,00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latin typeface="+mj-lt"/>
                          <a:ea typeface="+mn-ea"/>
                          <a:cs typeface="+mn-cs"/>
                        </a:rPr>
                        <a:t>$2.921.866.217,00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101721"/>
                  </a:ext>
                </a:extLst>
              </a:tr>
            </a:tbl>
          </a:graphicData>
        </a:graphic>
      </p:graphicFrame>
      <p:graphicFrame>
        <p:nvGraphicFramePr>
          <p:cNvPr id="36" name="Tabla 35">
            <a:extLst>
              <a:ext uri="{FF2B5EF4-FFF2-40B4-BE49-F238E27FC236}">
                <a16:creationId xmlns:a16="http://schemas.microsoft.com/office/drawing/2014/main" id="{AB456118-7536-A610-8B2B-A9CEFCEC45AD}"/>
              </a:ext>
            </a:extLst>
          </p:cNvPr>
          <p:cNvGraphicFramePr>
            <a:graphicFrameLocks noGrp="1"/>
          </p:cNvGraphicFramePr>
          <p:nvPr/>
        </p:nvGraphicFramePr>
        <p:xfrm>
          <a:off x="4693956" y="4721280"/>
          <a:ext cx="6585836" cy="1341120"/>
        </p:xfrm>
        <a:graphic>
          <a:graphicData uri="http://schemas.openxmlformats.org/drawingml/2006/table">
            <a:tbl>
              <a:tblPr/>
              <a:tblGrid>
                <a:gridCol w="3655370">
                  <a:extLst>
                    <a:ext uri="{9D8B030D-6E8A-4147-A177-3AD203B41FA5}">
                      <a16:colId xmlns:a16="http://schemas.microsoft.com/office/drawing/2014/main" val="3733281300"/>
                    </a:ext>
                  </a:extLst>
                </a:gridCol>
                <a:gridCol w="2930466">
                  <a:extLst>
                    <a:ext uri="{9D8B030D-6E8A-4147-A177-3AD203B41FA5}">
                      <a16:colId xmlns:a16="http://schemas.microsoft.com/office/drawing/2014/main" val="933422183"/>
                    </a:ext>
                  </a:extLst>
                </a:gridCol>
              </a:tblGrid>
              <a:tr h="0">
                <a:tc>
                  <a:txBody>
                    <a:bodyPr/>
                    <a:lstStyle/>
                    <a:p>
                      <a:pPr algn="ctr" rtl="0" fontAlgn="base"/>
                      <a:r>
                        <a:rPr lang="es-CO" sz="1600" b="1" i="0">
                          <a:solidFill>
                            <a:schemeClr val="bg1"/>
                          </a:solidFill>
                          <a:effectLst/>
                          <a:latin typeface="+mj-lt"/>
                        </a:rPr>
                        <a:t>Valor del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$4.608.831.184,00</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28049098"/>
                  </a:ext>
                </a:extLst>
              </a:tr>
              <a:tr h="0">
                <a:tc>
                  <a:txBody>
                    <a:bodyPr/>
                    <a:lstStyle/>
                    <a:p>
                      <a:pPr algn="ctr" rtl="0" fontAlgn="base"/>
                      <a:r>
                        <a:rPr lang="es-CO" sz="1600" b="1" i="0">
                          <a:solidFill>
                            <a:schemeClr val="bg1"/>
                          </a:solidFill>
                          <a:effectLst/>
                          <a:latin typeface="+mj-lt"/>
                        </a:rPr>
                        <a:t>Valor pagado</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 $ 1.686.964.967,00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7733165"/>
                  </a:ext>
                </a:extLst>
              </a:tr>
              <a:tr h="0">
                <a:tc>
                  <a:txBody>
                    <a:bodyPr/>
                    <a:lstStyle/>
                    <a:p>
                      <a:pPr algn="ctr" rtl="0" fontAlgn="base"/>
                      <a:r>
                        <a:rPr lang="es-CO" sz="1600" b="1" i="0">
                          <a:solidFill>
                            <a:schemeClr val="bg1"/>
                          </a:solidFill>
                          <a:effectLst/>
                          <a:latin typeface="+mj-lt"/>
                        </a:rPr>
                        <a:t>Valor Pendiente por pagar</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$2.921.866.217,00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923362"/>
                  </a:ext>
                </a:extLst>
              </a:tr>
              <a:tr h="0">
                <a:tc>
                  <a:txBody>
                    <a:bodyPr/>
                    <a:lstStyle/>
                    <a:p>
                      <a:pPr algn="ctr" rtl="0" fontAlgn="base"/>
                      <a:r>
                        <a:rPr lang="es-CO" sz="1600" b="1" i="0">
                          <a:solidFill>
                            <a:schemeClr val="bg1"/>
                          </a:solidFill>
                          <a:effectLst/>
                          <a:latin typeface="+mj-lt"/>
                        </a:rPr>
                        <a:t>Número de usuarios Finales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600" b="1" i="0">
                          <a:effectLst/>
                          <a:latin typeface="+mj-lt"/>
                        </a:rPr>
                        <a:t>274</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7037"/>
                  </a:ext>
                </a:extLst>
              </a:tr>
            </a:tbl>
          </a:graphicData>
        </a:graphic>
      </p:graphicFrame>
      <p:sp>
        <p:nvSpPr>
          <p:cNvPr id="37" name="CuadroTexto 36">
            <a:extLst>
              <a:ext uri="{FF2B5EF4-FFF2-40B4-BE49-F238E27FC236}">
                <a16:creationId xmlns:a16="http://schemas.microsoft.com/office/drawing/2014/main" id="{41037E4D-AD3D-2F36-7942-0E85C6363904}"/>
              </a:ext>
            </a:extLst>
          </p:cNvPr>
          <p:cNvSpPr txBox="1"/>
          <p:nvPr/>
        </p:nvSpPr>
        <p:spPr>
          <a:xfrm>
            <a:off x="4821974" y="4163082"/>
            <a:ext cx="6799276" cy="430887"/>
          </a:xfrm>
          <a:prstGeom prst="rect">
            <a:avLst/>
          </a:prstGeom>
          <a:noFill/>
        </p:spPr>
        <p:txBody>
          <a:bodyPr wrap="square" rtlCol="0">
            <a:spAutoFit/>
          </a:bodyPr>
          <a:lstStyle/>
          <a:p>
            <a:pPr algn="ctr"/>
            <a:r>
              <a:rPr lang="es-MX" sz="1100">
                <a:latin typeface="+mj-lt"/>
              </a:rPr>
              <a:t>Se presento vigencia 2021 expirada por un valor de </a:t>
            </a:r>
            <a:r>
              <a:rPr lang="es-MX" sz="1100" b="0" i="0" kern="1200">
                <a:solidFill>
                  <a:srgbClr val="FF0000"/>
                </a:solidFill>
                <a:effectLst/>
                <a:latin typeface="+mj-lt"/>
                <a:ea typeface="+mn-ea"/>
                <a:cs typeface="+mn-cs"/>
              </a:rPr>
              <a:t> $916.434.927,00 	</a:t>
            </a:r>
          </a:p>
          <a:p>
            <a:pPr algn="ctr"/>
            <a:endParaRPr lang="es-MX" sz="1100" b="0" i="0" kern="1200">
              <a:solidFill>
                <a:srgbClr val="FF0000"/>
              </a:solidFill>
              <a:effectLst/>
              <a:latin typeface="Montserrat" panose="00000500000000000000" pitchFamily="2" charset="0"/>
              <a:ea typeface="+mn-ea"/>
              <a:cs typeface="+mn-cs"/>
            </a:endParaRPr>
          </a:p>
        </p:txBody>
      </p:sp>
    </p:spTree>
    <p:extLst>
      <p:ext uri="{BB962C8B-B14F-4D97-AF65-F5344CB8AC3E}">
        <p14:creationId xmlns:p14="http://schemas.microsoft.com/office/powerpoint/2010/main" val="14502539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0"/>
            <a:ext cx="10515600" cy="839552"/>
          </a:xfrm>
        </p:spPr>
        <p:txBody>
          <a:bodyPr>
            <a:noAutofit/>
          </a:bodyPr>
          <a:lstStyle/>
          <a:p>
            <a:pPr algn="ctr"/>
            <a:r>
              <a:rPr lang="es-MX" sz="2800" b="1" i="0">
                <a:solidFill>
                  <a:srgbClr val="203864"/>
                </a:solidFill>
                <a:cs typeface="Arial" panose="020B0604020202020204" pitchFamily="34" charset="0"/>
              </a:rPr>
              <a:t>Hitos de Pago Contrato FAZNI-GGC-654-20</a:t>
            </a:r>
          </a:p>
        </p:txBody>
      </p:sp>
      <p:sp>
        <p:nvSpPr>
          <p:cNvPr id="19" name="Marcador de número de diapositiva 1">
            <a:extLst>
              <a:ext uri="{FF2B5EF4-FFF2-40B4-BE49-F238E27FC236}">
                <a16:creationId xmlns:a16="http://schemas.microsoft.com/office/drawing/2014/main" id="{B7194487-4179-F8C3-DD1D-3885FD88EB1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latin typeface="+mj-lt"/>
              </a:rPr>
              <a:t>81</a:t>
            </a:fld>
            <a:endParaRPr lang="es-CO">
              <a:latin typeface="+mj-lt"/>
            </a:endParaRPr>
          </a:p>
        </p:txBody>
      </p:sp>
      <p:graphicFrame>
        <p:nvGraphicFramePr>
          <p:cNvPr id="2" name="Tabla 2">
            <a:extLst>
              <a:ext uri="{FF2B5EF4-FFF2-40B4-BE49-F238E27FC236}">
                <a16:creationId xmlns:a16="http://schemas.microsoft.com/office/drawing/2014/main" id="{00AC8282-052C-3ED0-E5F7-2852A5200637}"/>
              </a:ext>
            </a:extLst>
          </p:cNvPr>
          <p:cNvGraphicFramePr>
            <a:graphicFrameLocks noGrp="1"/>
          </p:cNvGraphicFramePr>
          <p:nvPr/>
        </p:nvGraphicFramePr>
        <p:xfrm>
          <a:off x="415758" y="982035"/>
          <a:ext cx="11360484" cy="4704080"/>
        </p:xfrm>
        <a:graphic>
          <a:graphicData uri="http://schemas.openxmlformats.org/drawingml/2006/table">
            <a:tbl>
              <a:tblPr firstRow="1" firstCol="1" bandRow="1">
                <a:tableStyleId>{21E4AEA4-8DFA-4A89-87EB-49C32662AFE0}</a:tableStyleId>
              </a:tblPr>
              <a:tblGrid>
                <a:gridCol w="5983706">
                  <a:extLst>
                    <a:ext uri="{9D8B030D-6E8A-4147-A177-3AD203B41FA5}">
                      <a16:colId xmlns:a16="http://schemas.microsoft.com/office/drawing/2014/main" val="1268187675"/>
                    </a:ext>
                  </a:extLst>
                </a:gridCol>
                <a:gridCol w="1299410">
                  <a:extLst>
                    <a:ext uri="{9D8B030D-6E8A-4147-A177-3AD203B41FA5}">
                      <a16:colId xmlns:a16="http://schemas.microsoft.com/office/drawing/2014/main" val="134806208"/>
                    </a:ext>
                  </a:extLst>
                </a:gridCol>
                <a:gridCol w="1941095">
                  <a:extLst>
                    <a:ext uri="{9D8B030D-6E8A-4147-A177-3AD203B41FA5}">
                      <a16:colId xmlns:a16="http://schemas.microsoft.com/office/drawing/2014/main" val="2783754541"/>
                    </a:ext>
                  </a:extLst>
                </a:gridCol>
                <a:gridCol w="2136273">
                  <a:extLst>
                    <a:ext uri="{9D8B030D-6E8A-4147-A177-3AD203B41FA5}">
                      <a16:colId xmlns:a16="http://schemas.microsoft.com/office/drawing/2014/main" val="1638781411"/>
                    </a:ext>
                  </a:extLst>
                </a:gridCol>
              </a:tblGrid>
              <a:tr h="370840">
                <a:tc>
                  <a:txBody>
                    <a:bodyPr/>
                    <a:lstStyle/>
                    <a:p>
                      <a:r>
                        <a:rPr lang="es-ES"/>
                        <a:t>DESEMBOLSO</a:t>
                      </a:r>
                      <a:endParaRPr lang="es-CO"/>
                    </a:p>
                  </a:txBody>
                  <a:tcPr/>
                </a:tc>
                <a:tc>
                  <a:txBody>
                    <a:bodyPr/>
                    <a:lstStyle/>
                    <a:p>
                      <a:r>
                        <a:rPr lang="es-ES"/>
                        <a:t>VIGENCIA</a:t>
                      </a:r>
                      <a:endParaRPr lang="es-CO"/>
                    </a:p>
                  </a:txBody>
                  <a:tcPr/>
                </a:tc>
                <a:tc>
                  <a:txBody>
                    <a:bodyPr/>
                    <a:lstStyle/>
                    <a:p>
                      <a:r>
                        <a:rPr lang="es-ES"/>
                        <a:t>VALOR</a:t>
                      </a:r>
                      <a:endParaRPr lang="es-CO"/>
                    </a:p>
                  </a:txBody>
                  <a:tcPr/>
                </a:tc>
                <a:tc>
                  <a:txBody>
                    <a:bodyPr/>
                    <a:lstStyle/>
                    <a:p>
                      <a:r>
                        <a:rPr lang="es-ES"/>
                        <a:t>ESTADO</a:t>
                      </a:r>
                      <a:endParaRPr lang="es-CO"/>
                    </a:p>
                  </a:txBody>
                  <a:tcPr/>
                </a:tc>
                <a:extLst>
                  <a:ext uri="{0D108BD9-81ED-4DB2-BD59-A6C34878D82A}">
                    <a16:rowId xmlns:a16="http://schemas.microsoft.com/office/drawing/2014/main" val="1928487019"/>
                  </a:ext>
                </a:extLst>
              </a:tr>
              <a:tr h="370840">
                <a:tc>
                  <a:txBody>
                    <a:bodyPr/>
                    <a:lstStyle/>
                    <a:p>
                      <a:pPr marL="0" algn="l" defTabSz="914400" rtl="0" eaLnBrk="1" latinLnBrk="0" hangingPunct="1"/>
                      <a:r>
                        <a:rPr lang="es-ES" sz="1600" b="1" kern="1200">
                          <a:solidFill>
                            <a:schemeClr val="lt1"/>
                          </a:solidFill>
                          <a:latin typeface="+mn-lt"/>
                          <a:ea typeface="+mn-ea"/>
                          <a:cs typeface="+mn-cs"/>
                        </a:rPr>
                        <a:t>Anticipo</a:t>
                      </a:r>
                    </a:p>
                  </a:txBody>
                  <a:tcPr anchor="ctr"/>
                </a:tc>
                <a:tc>
                  <a:txBody>
                    <a:bodyPr/>
                    <a:lstStyle/>
                    <a:p>
                      <a:pPr algn="ctr"/>
                      <a:r>
                        <a:rPr lang="es-ES" sz="1600">
                          <a:solidFill>
                            <a:srgbClr val="002060"/>
                          </a:solidFill>
                        </a:rPr>
                        <a:t>2020</a:t>
                      </a:r>
                      <a:endParaRPr lang="es-CO" sz="1600">
                        <a:solidFill>
                          <a:srgbClr val="002060"/>
                        </a:solidFill>
                      </a:endParaRPr>
                    </a:p>
                  </a:txBody>
                  <a:tcPr anchor="ctr"/>
                </a:tc>
                <a:tc>
                  <a:txBody>
                    <a:bodyPr/>
                    <a:lstStyle/>
                    <a:p>
                      <a:pPr algn="ctr"/>
                      <a:r>
                        <a:rPr lang="es-ES" sz="1600">
                          <a:solidFill>
                            <a:srgbClr val="002060"/>
                          </a:solidFill>
                        </a:rPr>
                        <a:t>$1.381.486.658,00</a:t>
                      </a:r>
                      <a:endParaRPr lang="es-CO" sz="1600">
                        <a:solidFill>
                          <a:srgbClr val="002060"/>
                        </a:solidFill>
                      </a:endParaRP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759905516"/>
                  </a:ext>
                </a:extLst>
              </a:tr>
              <a:tr h="370840">
                <a:tc>
                  <a:txBody>
                    <a:bodyPr/>
                    <a:lstStyle/>
                    <a:p>
                      <a:pPr marL="0" algn="l" defTabSz="914400" rtl="0" eaLnBrk="1" latinLnBrk="0" hangingPunct="1"/>
                      <a:r>
                        <a:rPr lang="es-ES" sz="1600" b="1" kern="1200">
                          <a:solidFill>
                            <a:schemeClr val="lt1"/>
                          </a:solidFill>
                          <a:latin typeface="+mn-lt"/>
                          <a:ea typeface="+mn-ea"/>
                          <a:cs typeface="+mn-cs"/>
                        </a:rPr>
                        <a:t>Primer pago cuando el contratista presente la orden compra de los equipos, con una certificación de la Interventoría.</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algn="ctr"/>
                      <a:r>
                        <a:rPr lang="es-ES" sz="1600">
                          <a:solidFill>
                            <a:srgbClr val="002060"/>
                          </a:solidFill>
                        </a:rPr>
                        <a:t>$305.478.309,00</a:t>
                      </a:r>
                      <a:endParaRPr lang="es-CO" sz="1600">
                        <a:solidFill>
                          <a:srgbClr val="002060"/>
                        </a:solidFill>
                      </a:endParaRP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309844956"/>
                  </a:ext>
                </a:extLst>
              </a:tr>
              <a:tr h="370840">
                <a:tc>
                  <a:txBody>
                    <a:bodyPr/>
                    <a:lstStyle/>
                    <a:p>
                      <a:pPr marL="0" algn="l" defTabSz="914400" rtl="0" eaLnBrk="1" latinLnBrk="0" hangingPunct="1"/>
                      <a:r>
                        <a:rPr lang="es-CO" sz="1600" b="1" kern="1200">
                          <a:solidFill>
                            <a:schemeClr val="lt1"/>
                          </a:solidFill>
                          <a:latin typeface="+mn-lt"/>
                          <a:ea typeface="+mn-ea"/>
                          <a:cs typeface="+mn-cs"/>
                        </a:rPr>
                        <a:t>Segundo pago </a:t>
                      </a:r>
                      <a:r>
                        <a:rPr lang="es-ES" sz="1600" b="1" kern="1200">
                          <a:solidFill>
                            <a:schemeClr val="lt1"/>
                          </a:solidFill>
                          <a:latin typeface="+mn-lt"/>
                          <a:ea typeface="+mn-ea"/>
                          <a:cs typeface="+mn-cs"/>
                        </a:rPr>
                        <a:t>cuando el contratista presente el Acta de Avance de Instalación mínimo del 20% de las instalaciones</a:t>
                      </a:r>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a:solidFill>
                            <a:srgbClr val="002060"/>
                          </a:solidFill>
                        </a:rPr>
                        <a:t>$305.478.309,00</a:t>
                      </a:r>
                      <a:endParaRPr lang="es-CO" sz="1600" b="1">
                        <a:solidFill>
                          <a:srgbClr val="002060"/>
                        </a:solidFill>
                      </a:endParaRP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1084720904"/>
                  </a:ext>
                </a:extLst>
              </a:tr>
              <a:tr h="370840">
                <a:tc>
                  <a:txBody>
                    <a:bodyPr/>
                    <a:lstStyle/>
                    <a:p>
                      <a:pPr algn="l"/>
                      <a:r>
                        <a:rPr lang="es-CO" sz="1600" b="1"/>
                        <a:t>Tercer pago </a:t>
                      </a:r>
                      <a:r>
                        <a:rPr lang="es-ES" sz="1600" b="1"/>
                        <a:t>cuando el contratista </a:t>
                      </a:r>
                      <a:r>
                        <a:rPr lang="es-ES" sz="1600" b="1" kern="1200">
                          <a:solidFill>
                            <a:schemeClr val="lt1"/>
                          </a:solidFill>
                          <a:latin typeface="+mn-lt"/>
                          <a:ea typeface="+mn-ea"/>
                          <a:cs typeface="+mn-cs"/>
                        </a:rPr>
                        <a:t>presente el Acta de Avance de Instalación mínimo del 40%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a:solidFill>
                            <a:srgbClr val="002060"/>
                          </a:solidFill>
                        </a:rPr>
                        <a:t>$305.478.309,00</a:t>
                      </a:r>
                      <a:endParaRPr lang="es-CO" sz="1600" b="1">
                        <a:solidFill>
                          <a:srgbClr val="002060"/>
                        </a:solidFill>
                      </a:endParaRP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009990518"/>
                  </a:ext>
                </a:extLst>
              </a:tr>
              <a:tr h="370840">
                <a:tc>
                  <a:txBody>
                    <a:bodyPr/>
                    <a:lstStyle/>
                    <a:p>
                      <a:pPr algn="l"/>
                      <a:r>
                        <a:rPr lang="es-CO" sz="1600" b="1"/>
                        <a:t>Cuarto pago </a:t>
                      </a:r>
                      <a:r>
                        <a:rPr lang="es-ES" sz="1600" b="1"/>
                        <a:t>cuando el contratista </a:t>
                      </a:r>
                      <a:r>
                        <a:rPr lang="es-ES" sz="1600" b="1" kern="1200">
                          <a:solidFill>
                            <a:schemeClr val="lt1"/>
                          </a:solidFill>
                          <a:latin typeface="+mn-lt"/>
                          <a:ea typeface="+mn-ea"/>
                          <a:cs typeface="+mn-cs"/>
                        </a:rPr>
                        <a:t>presente el Acta de Avance de Instalación mínimo del 60%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a:solidFill>
                            <a:srgbClr val="002060"/>
                          </a:solidFill>
                        </a:rPr>
                        <a:t>$305.478.309,00</a:t>
                      </a:r>
                      <a:endParaRPr lang="es-CO" sz="1600" b="1">
                        <a:solidFill>
                          <a:srgbClr val="002060"/>
                        </a:solidFill>
                      </a:endParaRP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468779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a:t>Quinto pago </a:t>
                      </a:r>
                      <a:r>
                        <a:rPr lang="es-ES" sz="1600"/>
                        <a:t>cuando el contratista </a:t>
                      </a:r>
                      <a:r>
                        <a:rPr lang="es-ES" sz="1600" b="1" kern="1200">
                          <a:solidFill>
                            <a:schemeClr val="lt1"/>
                          </a:solidFill>
                          <a:latin typeface="+mn-lt"/>
                          <a:ea typeface="+mn-ea"/>
                          <a:cs typeface="+mn-cs"/>
                        </a:rPr>
                        <a:t>presente el Acta de Avance de Instalación mínimo del 85%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002060"/>
                          </a:solidFill>
                        </a:rPr>
                        <a:t>$1.002.715.645,00</a:t>
                      </a:r>
                      <a:endParaRPr lang="es-CO" sz="1600">
                        <a:solidFill>
                          <a:srgbClr val="002060"/>
                        </a:solidFill>
                      </a:endParaRP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176679443"/>
                  </a:ext>
                </a:extLst>
              </a:tr>
              <a:tr h="370840">
                <a:tc>
                  <a:txBody>
                    <a:bodyPr/>
                    <a:lstStyle/>
                    <a:p>
                      <a:pPr algn="l"/>
                      <a:r>
                        <a:rPr lang="es-CO" sz="1600"/>
                        <a:t>Sexto pago </a:t>
                      </a:r>
                      <a:r>
                        <a:rPr lang="es-ES" sz="1600"/>
                        <a:t>cuando el contratista </a:t>
                      </a:r>
                      <a:r>
                        <a:rPr lang="es-ES" sz="1600" b="1" kern="1200">
                          <a:solidFill>
                            <a:schemeClr val="lt1"/>
                          </a:solidFill>
                          <a:latin typeface="+mn-lt"/>
                          <a:ea typeface="+mn-ea"/>
                          <a:cs typeface="+mn-cs"/>
                        </a:rPr>
                        <a:t>presente el Acta de Avance de Instalación mínimo del 100%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002060"/>
                          </a:solidFill>
                        </a:rPr>
                        <a:t>$1.002.715.645,00</a:t>
                      </a:r>
                      <a:endParaRPr lang="es-CO" sz="1600">
                        <a:solidFill>
                          <a:srgbClr val="002060"/>
                        </a:solidFill>
                      </a:endParaRP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5744922"/>
                  </a:ext>
                </a:extLst>
              </a:tr>
            </a:tbl>
          </a:graphicData>
        </a:graphic>
      </p:graphicFrame>
    </p:spTree>
    <p:extLst>
      <p:ext uri="{BB962C8B-B14F-4D97-AF65-F5344CB8AC3E}">
        <p14:creationId xmlns:p14="http://schemas.microsoft.com/office/powerpoint/2010/main" val="9113228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Justificación Vigencias Expiradas </a:t>
            </a:r>
            <a:r>
              <a:rPr lang="es-MX" sz="4000" b="1" i="0">
                <a:solidFill>
                  <a:srgbClr val="203864"/>
                </a:solidFill>
                <a:cs typeface="Arial" panose="020B0604020202020204" pitchFamily="34" charset="0"/>
              </a:rPr>
              <a:t>Contrato FAZNI GGC 654 de 2020</a:t>
            </a:r>
          </a:p>
        </p:txBody>
      </p:sp>
      <p:sp>
        <p:nvSpPr>
          <p:cNvPr id="3" name="CuadroTexto 2">
            <a:extLst>
              <a:ext uri="{FF2B5EF4-FFF2-40B4-BE49-F238E27FC236}">
                <a16:creationId xmlns:a16="http://schemas.microsoft.com/office/drawing/2014/main" id="{F945C51F-A9C3-15E8-6587-DA4F04C789CC}"/>
              </a:ext>
            </a:extLst>
          </p:cNvPr>
          <p:cNvSpPr txBox="1"/>
          <p:nvPr/>
        </p:nvSpPr>
        <p:spPr>
          <a:xfrm>
            <a:off x="513347" y="2684184"/>
            <a:ext cx="11165305"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s-ES" b="0" i="0">
                <a:solidFill>
                  <a:srgbClr val="000000"/>
                </a:solidFill>
                <a:effectLst/>
                <a:latin typeface="+mj-lt"/>
              </a:rPr>
              <a:t>Se han presentado diferentes dificultades por las cuales se ha venido prorrogando el contrato desde la etapa previa hasta la fecha, actualmente el contrato se encuentra suspendido y se han realizado 9 otrosíes debido a problemas en el replanteo de los usuarios por cruces con otros proyectos, problemas en la </a:t>
            </a:r>
            <a:r>
              <a:rPr lang="es-ES" b="0" i="0" err="1">
                <a:solidFill>
                  <a:srgbClr val="000000"/>
                </a:solidFill>
                <a:effectLst/>
                <a:latin typeface="+mj-lt"/>
              </a:rPr>
              <a:t>importacion</a:t>
            </a:r>
            <a:r>
              <a:rPr lang="es-ES" b="0" i="0">
                <a:solidFill>
                  <a:srgbClr val="000000"/>
                </a:solidFill>
                <a:effectLst/>
                <a:latin typeface="+mj-lt"/>
              </a:rPr>
              <a:t> de equipos, problemas </a:t>
            </a:r>
            <a:r>
              <a:rPr lang="es-ES" b="0" i="0" err="1">
                <a:solidFill>
                  <a:srgbClr val="000000"/>
                </a:solidFill>
                <a:effectLst/>
                <a:latin typeface="+mj-lt"/>
              </a:rPr>
              <a:t>climaticos</a:t>
            </a:r>
            <a:r>
              <a:rPr lang="es-ES" b="0" i="0">
                <a:solidFill>
                  <a:srgbClr val="000000"/>
                </a:solidFill>
                <a:effectLst/>
                <a:latin typeface="+mj-lt"/>
              </a:rPr>
              <a:t>, temas de orden publico y dificultades en la entrega de los equipos de medida, por esta </a:t>
            </a:r>
            <a:r>
              <a:rPr lang="es-ES" b="0" i="0" err="1">
                <a:solidFill>
                  <a:srgbClr val="000000"/>
                </a:solidFill>
                <a:effectLst/>
                <a:latin typeface="+mj-lt"/>
              </a:rPr>
              <a:t>razon</a:t>
            </a:r>
            <a:r>
              <a:rPr lang="es-ES" b="0" i="0">
                <a:solidFill>
                  <a:srgbClr val="000000"/>
                </a:solidFill>
                <a:effectLst/>
                <a:latin typeface="+mj-lt"/>
              </a:rPr>
              <a:t> no cumplieron con los hitos de pago en las fechas que debieron presentarse.</a:t>
            </a:r>
          </a:p>
          <a:p>
            <a:pPr algn="l"/>
            <a:r>
              <a:rPr lang="es-ES" b="0" i="0">
                <a:solidFill>
                  <a:srgbClr val="000000"/>
                </a:solidFill>
                <a:effectLst/>
                <a:latin typeface="+mj-lt"/>
              </a:rPr>
              <a:t>Vigencia expirada correspondientes al tercer pago por valor de $305.478.309 y cuarto pago por valor de $305.478.309, correspondiente a la instalación del 40% y 60 % respectivamente de la totalidad de las soluciones solares fotovoltaicas contratadas.</a:t>
            </a:r>
          </a:p>
        </p:txBody>
      </p:sp>
    </p:spTree>
    <p:extLst>
      <p:ext uri="{BB962C8B-B14F-4D97-AF65-F5344CB8AC3E}">
        <p14:creationId xmlns:p14="http://schemas.microsoft.com/office/powerpoint/2010/main" val="15985603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654 de 2020</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192505" y="1247274"/>
            <a:ext cx="11582400" cy="5341048"/>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MX" sz="1400">
                <a:latin typeface="+mj-lt"/>
              </a:rPr>
              <a:t>La Dirección de Energía presenta solicitud al Comité CAFAZNI la aprobación de NOVECIENTOS DIECISEIS MILLONES CUATROCIENTOS TREINTA Y CUATRO MIL NOVECIENTOS VEINTISIETE (</a:t>
            </a:r>
            <a:r>
              <a:rPr lang="es-MX" sz="1400" i="0" kern="1200">
                <a:effectLst/>
                <a:latin typeface="+mj-lt"/>
                <a:ea typeface="+mn-ea"/>
                <a:cs typeface="+mn-cs"/>
              </a:rPr>
              <a:t>$916.434.927,00)</a:t>
            </a:r>
            <a:r>
              <a:rPr lang="es-MX" sz="1400" i="0" kern="1200">
                <a:solidFill>
                  <a:srgbClr val="FF0000"/>
                </a:solidFill>
                <a:effectLst/>
                <a:latin typeface="+mj-lt"/>
                <a:ea typeface="+mn-ea"/>
                <a:cs typeface="+mn-cs"/>
              </a:rPr>
              <a:t> </a:t>
            </a:r>
            <a:r>
              <a:rPr lang="es-MX" sz="1400" b="0" i="0" kern="1200">
                <a:solidFill>
                  <a:prstClr val="black"/>
                </a:solidFill>
                <a:effectLst/>
                <a:latin typeface="+mj-lt"/>
                <a:ea typeface="+mn-ea"/>
                <a:cs typeface="+mn-cs"/>
              </a:rPr>
              <a:t>para ser desembolsados a GENSA.</a:t>
            </a:r>
            <a:endParaRPr lang="es-MX" sz="1400">
              <a:solidFill>
                <a:prstClr val="black"/>
              </a:solidFill>
              <a:latin typeface="+mj-lt"/>
            </a:endParaRPr>
          </a:p>
          <a:p>
            <a:pPr marL="0" lvl="0" indent="0" algn="just">
              <a:buNone/>
              <a:defRPr/>
            </a:pPr>
            <a:r>
              <a:rPr lang="es-MX" sz="1400">
                <a:solidFill>
                  <a:prstClr val="black"/>
                </a:solidFill>
                <a:latin typeface="+mj-lt"/>
              </a:rPr>
              <a:t>Teniendo en cuenta lo anterior, y una vez verificados las condiciones de pago contenidas en la CLÁUSULA CUARTA- PAGOS AL CONTRATISTA–del contrato FAZNI GGC 654 de 2020, los hitos de pago que se vieron afectados son: </a:t>
            </a:r>
          </a:p>
          <a:p>
            <a:pPr algn="just" fontAlgn="base"/>
            <a:r>
              <a:rPr lang="es-MX" sz="1400">
                <a:solidFill>
                  <a:prstClr val="black"/>
                </a:solidFill>
                <a:latin typeface="+mj-lt"/>
              </a:rPr>
              <a:t>(</a:t>
            </a:r>
            <a:r>
              <a:rPr lang="es-MX" sz="1400" err="1">
                <a:solidFill>
                  <a:prstClr val="black"/>
                </a:solidFill>
                <a:latin typeface="+mj-lt"/>
              </a:rPr>
              <a:t>ii</a:t>
            </a:r>
            <a:r>
              <a:rPr lang="es-MX" sz="1400">
                <a:solidFill>
                  <a:prstClr val="black"/>
                </a:solidFill>
                <a:latin typeface="+mj-lt"/>
              </a:rPr>
              <a:t>) </a:t>
            </a:r>
            <a:r>
              <a:rPr lang="es-ES" sz="1400">
                <a:solidFill>
                  <a:prstClr val="black"/>
                </a:solidFill>
                <a:latin typeface="+mj-lt"/>
              </a:rPr>
              <a:t>Segundo pago, correspondiente a la suma de  TRESCIENTOS CINCO MILLONES CUATROCIENTOS SETENTA Y OCHO MIL TRESCIENTOS NUEVE PESOS ($305.478.309), del valor aprobado para la vigencia 2021 para este contrato, cuando EL CONTRATISTA presente a EL MINISTERIO el acta de avance de instalación mínimo del 20% de las instalaciones recibidas por al interventoría y entregadas y recibidas por los usuarios objeto del presente contrato y el informe del interventor que certifique dicho avance de este</a:t>
            </a:r>
            <a:r>
              <a:rPr lang="es-MX" sz="1400">
                <a:solidFill>
                  <a:prstClr val="black"/>
                </a:solidFill>
                <a:latin typeface="+mj-lt"/>
              </a:rPr>
              <a:t>. </a:t>
            </a:r>
          </a:p>
          <a:p>
            <a:pPr algn="just" fontAlgn="base"/>
            <a:r>
              <a:rPr lang="es-MX" sz="1400">
                <a:solidFill>
                  <a:prstClr val="black"/>
                </a:solidFill>
                <a:latin typeface="+mj-lt"/>
              </a:rPr>
              <a:t>(</a:t>
            </a:r>
            <a:r>
              <a:rPr lang="es-MX" sz="1400" err="1">
                <a:solidFill>
                  <a:prstClr val="black"/>
                </a:solidFill>
                <a:latin typeface="+mj-lt"/>
              </a:rPr>
              <a:t>iii</a:t>
            </a:r>
            <a:r>
              <a:rPr lang="es-MX" sz="1400">
                <a:solidFill>
                  <a:prstClr val="black"/>
                </a:solidFill>
                <a:latin typeface="+mj-lt"/>
              </a:rPr>
              <a:t>) </a:t>
            </a:r>
            <a:r>
              <a:rPr lang="es-ES" sz="1400">
                <a:solidFill>
                  <a:prstClr val="black"/>
                </a:solidFill>
                <a:latin typeface="+mj-lt"/>
              </a:rPr>
              <a:t>Tercer Pago, correspondiente a la suma de TRESCIENTOS CINCO MILLONES CUATROCIENTOS SETENTA Y OCHO MIL TRESCIENTOS NUEVE PESOS ($305.478.309),  del valor aprobado para la vigencia 2021 para este contrato, cuando EL CONTRATISTA presente a EL MINISTERIO el acta de avance de instalación mínimo del 40% de las instalaciones recibidas por al interventoría y entregadas y recibidas por los usuarios objeto del presente contrato y el informe del interventor que certifique dicho avance de este. </a:t>
            </a:r>
          </a:p>
          <a:p>
            <a:pPr algn="just" fontAlgn="base"/>
            <a:r>
              <a:rPr lang="es-ES" sz="1400">
                <a:solidFill>
                  <a:prstClr val="black"/>
                </a:solidFill>
                <a:latin typeface="+mj-lt"/>
              </a:rPr>
              <a:t>(</a:t>
            </a:r>
            <a:r>
              <a:rPr lang="es-ES" sz="1400" err="1">
                <a:solidFill>
                  <a:prstClr val="black"/>
                </a:solidFill>
                <a:latin typeface="+mj-lt"/>
              </a:rPr>
              <a:t>iv</a:t>
            </a:r>
            <a:r>
              <a:rPr lang="es-ES" sz="1400">
                <a:solidFill>
                  <a:prstClr val="black"/>
                </a:solidFill>
                <a:latin typeface="+mj-lt"/>
              </a:rPr>
              <a:t>) Tercer Pago, correspondiente a la suma de TRESCIENTOS CINCO MILLONES CUATROCIENTOS SETENTA Y OCHO MIL TRESCIENTOS NUEVE PESOS ($305.478.309), del valor aprobado para la vigencia 2021 para este contrato, cuando EL CONTRATISTA presente a EL MINISTERIO el acta de avance de instalación mínimo del 60% de las instalaciones recibidas por al interventoría y entregadas y recibidas por los usuarios objeto del presente contrato y el informe del interventor que certifique dicho avance de este. </a:t>
            </a:r>
          </a:p>
          <a:p>
            <a:pPr algn="just" fontAlgn="base"/>
            <a:endParaRPr lang="es-MX" sz="1400">
              <a:solidFill>
                <a:prstClr val="black"/>
              </a:solidFill>
              <a:latin typeface="+mj-lt"/>
            </a:endParaRPr>
          </a:p>
          <a:p>
            <a:pPr marL="0" lvl="0" indent="0" algn="just">
              <a:buNone/>
              <a:defRPr/>
            </a:pPr>
            <a:r>
              <a:rPr lang="es-MX" sz="1400">
                <a:solidFill>
                  <a:prstClr val="black"/>
                </a:solidFill>
                <a:latin typeface="+mj-lt"/>
              </a:rPr>
              <a:t>Adicionalmente teniendo en cuenta el avance reportado por </a:t>
            </a:r>
            <a:r>
              <a:rPr lang="es-CO" sz="1400">
                <a:solidFill>
                  <a:prstClr val="black"/>
                </a:solidFill>
                <a:latin typeface="+mj-lt"/>
              </a:rPr>
              <a:t>la interventoría “</a:t>
            </a:r>
            <a:r>
              <a:rPr lang="es-ES" sz="1400">
                <a:solidFill>
                  <a:prstClr val="black"/>
                </a:solidFill>
                <a:latin typeface="+mj-lt"/>
              </a:rPr>
              <a:t>PROINGES S.A.S.”</a:t>
            </a:r>
            <a:r>
              <a:rPr lang="es-CO" sz="1400">
                <a:solidFill>
                  <a:prstClr val="black"/>
                </a:solidFill>
                <a:latin typeface="+mj-lt"/>
              </a:rPr>
              <a:t>. sobre el </a:t>
            </a:r>
            <a:r>
              <a:rPr lang="es-MX" sz="1400">
                <a:solidFill>
                  <a:prstClr val="black"/>
                </a:solidFill>
                <a:latin typeface="+mj-lt"/>
              </a:rPr>
              <a:t> avance </a:t>
            </a:r>
            <a:r>
              <a:rPr lang="es-ES" sz="1400">
                <a:solidFill>
                  <a:prstClr val="black"/>
                </a:solidFill>
                <a:latin typeface="+mj-lt"/>
              </a:rPr>
              <a:t>de ejecución</a:t>
            </a:r>
            <a:r>
              <a:rPr lang="es-MX" sz="1400">
                <a:solidFill>
                  <a:prstClr val="black"/>
                </a:solidFill>
                <a:latin typeface="+mj-lt"/>
              </a:rPr>
              <a:t> del contrato FAZNI GGC 654-2020 al mes de abril de 2023, es del 63,23%, por lo anterior se recomienda iniciar el debido trámite de restitución de vigencia expirada para efectuar el pago del saldo pendiente.</a:t>
            </a:r>
            <a:endParaRPr lang="es-ES" sz="1400">
              <a:solidFill>
                <a:prstClr val="black"/>
              </a:solidFill>
              <a:latin typeface="+mj-lt"/>
            </a:endParaRPr>
          </a:p>
        </p:txBody>
      </p:sp>
    </p:spTree>
    <p:extLst>
      <p:ext uri="{BB962C8B-B14F-4D97-AF65-F5344CB8AC3E}">
        <p14:creationId xmlns:p14="http://schemas.microsoft.com/office/powerpoint/2010/main" val="37986144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22357" y="466646"/>
            <a:ext cx="9192126" cy="839552"/>
          </a:xfrm>
        </p:spPr>
        <p:txBody>
          <a:bodyPr>
            <a:noAutofit/>
          </a:bodyPr>
          <a:lstStyle/>
          <a:p>
            <a:pPr algn="ctr"/>
            <a:r>
              <a:rPr lang="es-MX" sz="4000" b="1" i="0">
                <a:solidFill>
                  <a:srgbClr val="203864"/>
                </a:solidFill>
                <a:cs typeface="Arial" panose="020B0604020202020204" pitchFamily="34" charset="0"/>
              </a:rPr>
              <a:t>Contrato FAZNI GGC 428 L04 de 2020</a:t>
            </a:r>
          </a:p>
        </p:txBody>
      </p:sp>
      <p:sp>
        <p:nvSpPr>
          <p:cNvPr id="8" name="Subtítulo 2">
            <a:extLst>
              <a:ext uri="{FF2B5EF4-FFF2-40B4-BE49-F238E27FC236}">
                <a16:creationId xmlns:a16="http://schemas.microsoft.com/office/drawing/2014/main" id="{7B104006-B6F8-1406-F7B3-6CB1CF6EC8AE}"/>
              </a:ext>
            </a:extLst>
          </p:cNvPr>
          <p:cNvSpPr txBox="1">
            <a:spLocks/>
          </p:cNvSpPr>
          <p:nvPr/>
        </p:nvSpPr>
        <p:spPr>
          <a:xfrm>
            <a:off x="838199" y="2156591"/>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10" name="AutoShape 2">
            <a:extLst>
              <a:ext uri="{FF2B5EF4-FFF2-40B4-BE49-F238E27FC236}">
                <a16:creationId xmlns:a16="http://schemas.microsoft.com/office/drawing/2014/main" id="{BB2AD305-1C8B-8DD7-BA17-B8521C2DE926}"/>
              </a:ext>
            </a:extLst>
          </p:cNvPr>
          <p:cNvSpPr>
            <a:spLocks noChangeAspect="1" noChangeArrowheads="1"/>
          </p:cNvSpPr>
          <p:nvPr/>
        </p:nvSpPr>
        <p:spPr bwMode="auto">
          <a:xfrm>
            <a:off x="2492069" y="232568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1" name="Título 1">
            <a:extLst>
              <a:ext uri="{FF2B5EF4-FFF2-40B4-BE49-F238E27FC236}">
                <a16:creationId xmlns:a16="http://schemas.microsoft.com/office/drawing/2014/main" id="{59FD5ACD-4F5F-F016-DCBF-A64568C95C80}"/>
              </a:ext>
            </a:extLst>
          </p:cNvPr>
          <p:cNvSpPr txBox="1">
            <a:spLocks/>
          </p:cNvSpPr>
          <p:nvPr/>
        </p:nvSpPr>
        <p:spPr>
          <a:xfrm>
            <a:off x="3267258" y="3459862"/>
            <a:ext cx="8351281" cy="14920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ítulo 1">
            <a:extLst>
              <a:ext uri="{FF2B5EF4-FFF2-40B4-BE49-F238E27FC236}">
                <a16:creationId xmlns:a16="http://schemas.microsoft.com/office/drawing/2014/main" id="{8AACD00C-C54C-DCAA-678C-428BD24D8B47}"/>
              </a:ext>
            </a:extLst>
          </p:cNvPr>
          <p:cNvSpPr txBox="1">
            <a:spLocks/>
          </p:cNvSpPr>
          <p:nvPr/>
        </p:nvSpPr>
        <p:spPr>
          <a:xfrm>
            <a:off x="436580" y="2375139"/>
            <a:ext cx="11267628" cy="799927"/>
          </a:xfrm>
          <a:prstGeom prst="rect">
            <a:avLst/>
          </a:prstGeom>
          <a:solidFill>
            <a:schemeClr val="bg1">
              <a:lumMod val="95000"/>
            </a:schemeClr>
          </a:solidFill>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15" name="Subtítulo 2">
            <a:extLst>
              <a:ext uri="{FF2B5EF4-FFF2-40B4-BE49-F238E27FC236}">
                <a16:creationId xmlns:a16="http://schemas.microsoft.com/office/drawing/2014/main" id="{39B89D6C-2E6B-3A91-2F21-A87B42F38A82}"/>
              </a:ext>
            </a:extLst>
          </p:cNvPr>
          <p:cNvSpPr txBox="1">
            <a:spLocks/>
          </p:cNvSpPr>
          <p:nvPr/>
        </p:nvSpPr>
        <p:spPr>
          <a:xfrm>
            <a:off x="221164" y="1200193"/>
            <a:ext cx="11421537" cy="1374203"/>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600"/>
              </a:spcBef>
              <a:buNone/>
              <a:defRPr/>
            </a:pPr>
            <a:r>
              <a:rPr kumimoji="0" lang="es-MX" sz="1600" b="0" i="0" u="none" strike="noStrike" kern="1200" cap="none" spc="0" normalizeH="0" baseline="0" noProof="0">
                <a:ln>
                  <a:noFill/>
                </a:ln>
                <a:solidFill>
                  <a:prstClr val="black"/>
                </a:solidFill>
                <a:effectLst/>
                <a:uLnTx/>
                <a:uFillTx/>
                <a:latin typeface="+mj-lt"/>
              </a:rPr>
              <a:t>Se firmó acta de inicio el </a:t>
            </a:r>
            <a:r>
              <a:rPr lang="es-MX" sz="1600" b="1">
                <a:solidFill>
                  <a:schemeClr val="accent1">
                    <a:lumMod val="50000"/>
                  </a:schemeClr>
                </a:solidFill>
                <a:latin typeface="+mj-lt"/>
              </a:rPr>
              <a:t>30 DE OCTUBRE 2020 </a:t>
            </a:r>
            <a:r>
              <a:rPr kumimoji="0" lang="es-MX" sz="1600" i="0" u="none" strike="noStrike" kern="1200" cap="none" spc="0" normalizeH="0" baseline="0" noProof="0">
                <a:ln>
                  <a:noFill/>
                </a:ln>
                <a:solidFill>
                  <a:prstClr val="black"/>
                </a:solidFill>
                <a:effectLst/>
                <a:uLnTx/>
                <a:uFillTx/>
                <a:latin typeface="+mj-lt"/>
              </a:rPr>
              <a:t>entre MME y </a:t>
            </a:r>
            <a:r>
              <a:rPr lang="es-MX" sz="1600">
                <a:solidFill>
                  <a:prstClr val="black"/>
                </a:solidFill>
                <a:latin typeface="+mj-lt"/>
              </a:rPr>
              <a:t>CONSORCIO </a:t>
            </a:r>
            <a:r>
              <a:rPr lang="es-CO" sz="1600">
                <a:latin typeface="+mj-lt"/>
              </a:rPr>
              <a:t>PROISES. De</a:t>
            </a:r>
            <a:r>
              <a:rPr kumimoji="0" lang="es-MX" sz="1600" b="0" i="0" u="none" strike="noStrike" kern="1200" cap="none" spc="0" normalizeH="0" baseline="0" noProof="0">
                <a:ln>
                  <a:noFill/>
                </a:ln>
                <a:effectLst/>
                <a:uLnTx/>
                <a:uFillTx/>
                <a:latin typeface="+mj-lt"/>
              </a:rPr>
              <a:t> acuerdo al cronograma </a:t>
            </a:r>
            <a:r>
              <a:rPr lang="es-MX" sz="1600">
                <a:latin typeface="+mj-lt"/>
              </a:rPr>
              <a:t>del Otrosí 4. del contrato FAZNI GGC-428-L04-2020, la fecha de terminación de la Etapa de instalación es el 25 de octubre  del 2023. Por otra parte, esta etapa no se ha podido ejecutar debido a que el contratista no ha terminado la instalación de los sistemas fotovoltaicos, debido a la problemática de alerta naranja en zonas cercanas al nevado del Ruiz.</a:t>
            </a:r>
          </a:p>
        </p:txBody>
      </p:sp>
      <p:sp>
        <p:nvSpPr>
          <p:cNvPr id="16" name="Subtítulo 2">
            <a:extLst>
              <a:ext uri="{FF2B5EF4-FFF2-40B4-BE49-F238E27FC236}">
                <a16:creationId xmlns:a16="http://schemas.microsoft.com/office/drawing/2014/main" id="{1671D099-66F2-74EE-9BF9-EF0EDEF6ABD6}"/>
              </a:ext>
            </a:extLst>
          </p:cNvPr>
          <p:cNvSpPr txBox="1">
            <a:spLocks/>
          </p:cNvSpPr>
          <p:nvPr/>
        </p:nvSpPr>
        <p:spPr>
          <a:xfrm>
            <a:off x="221164" y="2399623"/>
            <a:ext cx="11194143" cy="79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kern="1200" cap="none" spc="0" normalizeH="0" baseline="0" noProof="0">
                <a:ln>
                  <a:noFill/>
                </a:ln>
                <a:solidFill>
                  <a:srgbClr val="4472C4">
                    <a:lumMod val="50000"/>
                  </a:srgbClr>
                </a:solidFill>
                <a:effectLst/>
                <a:uLnTx/>
                <a:uFillTx/>
                <a:latin typeface="Montserrat" pitchFamily="2" charset="77"/>
              </a:rPr>
              <a:t>EL </a:t>
            </a:r>
            <a:r>
              <a:rPr kumimoji="0" lang="es-MX" sz="2200" b="1" i="0" u="none" strike="noStrike" kern="1200" cap="none" spc="0" normalizeH="0" baseline="0" noProof="0">
                <a:ln>
                  <a:noFill/>
                </a:ln>
                <a:solidFill>
                  <a:srgbClr val="4472C4">
                    <a:lumMod val="50000"/>
                  </a:srgbClr>
                </a:solidFill>
                <a:effectLst/>
                <a:uLnTx/>
                <a:uFillTx/>
                <a:latin typeface="+mj-lt"/>
              </a:rPr>
              <a:t>AVANCE ACUMULADO </a:t>
            </a:r>
            <a:r>
              <a:rPr lang="es-MX" sz="2200" b="1">
                <a:solidFill>
                  <a:srgbClr val="4472C4">
                    <a:lumMod val="50000"/>
                  </a:srgbClr>
                </a:solidFill>
                <a:latin typeface="+mj-lt"/>
              </a:rPr>
              <a:t>DE CONTRATO A LA FECHA ES DEL 63,30%</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200" b="1">
                <a:solidFill>
                  <a:srgbClr val="4472C4">
                    <a:lumMod val="50000"/>
                  </a:srgbClr>
                </a:solidFill>
                <a:latin typeface="+mj-lt"/>
              </a:rPr>
              <a:t>AVANCE DE OBRA 48,30%</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just"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4472C4">
                  <a:lumMod val="50000"/>
                </a:srgbClr>
              </a:solidFill>
              <a:effectLst/>
              <a:uLnTx/>
              <a:uFillTx/>
              <a:latin typeface="Montserrat" pitchFamily="2" charset="77"/>
              <a:ea typeface="+mn-ea"/>
              <a:cs typeface="+mn-cs"/>
            </a:endParaRPr>
          </a:p>
        </p:txBody>
      </p:sp>
      <p:sp>
        <p:nvSpPr>
          <p:cNvPr id="17" name="Subtítulo 2">
            <a:extLst>
              <a:ext uri="{FF2B5EF4-FFF2-40B4-BE49-F238E27FC236}">
                <a16:creationId xmlns:a16="http://schemas.microsoft.com/office/drawing/2014/main" id="{5099605A-209C-57FB-3765-B761F69667B8}"/>
              </a:ext>
            </a:extLst>
          </p:cNvPr>
          <p:cNvSpPr txBox="1">
            <a:spLocks/>
          </p:cNvSpPr>
          <p:nvPr/>
        </p:nvSpPr>
        <p:spPr>
          <a:xfrm>
            <a:off x="3304291" y="3530794"/>
            <a:ext cx="8314248" cy="13481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ES" sz="1300">
                <a:latin typeface="+mj-lt"/>
              </a:rPr>
              <a:t>Contrato interadministrativo para la ejecución, por parte del Contratista, de la ampliación de la cobertura y satisfacción de la demanda de energía en las Zonas No interconectadas - ZNI, mediante la instalación de soluciones solares fotovoltaicas, según el Proyecto "IMPLEMENTACIÓN DE SOLUCIONES ENERGÉTICAS CON SSFVA PARA 886 VIVIENDAS DE LA ZONA RURAL EN EL DEPARTAMENTO DE TOLIMA" del Fondo de Apoyo Financiero para Energización de Zonas No Interconectadas - FAZNI. Dicho objeto incluye, pero no se limita a la realización de las obligaciones indicadas para las Etapas: Previa, instalación, Administración Operación y Mantenimiento y Devolución de la infraestructura.</a:t>
            </a:r>
            <a:endParaRPr lang="es-MX" sz="1300">
              <a:latin typeface="+mj-lt"/>
            </a:endParaRPr>
          </a:p>
        </p:txBody>
      </p:sp>
      <p:sp>
        <p:nvSpPr>
          <p:cNvPr id="18" name="Flecha: a la derecha 27">
            <a:extLst>
              <a:ext uri="{FF2B5EF4-FFF2-40B4-BE49-F238E27FC236}">
                <a16:creationId xmlns:a16="http://schemas.microsoft.com/office/drawing/2014/main" id="{0A252125-1C37-E11F-F98C-CF52F27F7EB2}"/>
              </a:ext>
            </a:extLst>
          </p:cNvPr>
          <p:cNvSpPr/>
          <p:nvPr/>
        </p:nvSpPr>
        <p:spPr>
          <a:xfrm>
            <a:off x="524058" y="3296713"/>
            <a:ext cx="2743200" cy="2033445"/>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Subtítulo 2">
            <a:extLst>
              <a:ext uri="{FF2B5EF4-FFF2-40B4-BE49-F238E27FC236}">
                <a16:creationId xmlns:a16="http://schemas.microsoft.com/office/drawing/2014/main" id="{480DB444-76B2-3A95-3526-7F5F642C6639}"/>
              </a:ext>
            </a:extLst>
          </p:cNvPr>
          <p:cNvSpPr txBox="1">
            <a:spLocks/>
          </p:cNvSpPr>
          <p:nvPr/>
        </p:nvSpPr>
        <p:spPr>
          <a:xfrm>
            <a:off x="573461" y="3793343"/>
            <a:ext cx="2297792" cy="10219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1800" b="1" i="0" u="none" strike="noStrike" kern="1200" cap="none" spc="0" normalizeH="0" baseline="0" noProof="0">
                <a:ln>
                  <a:noFill/>
                </a:ln>
                <a:solidFill>
                  <a:srgbClr val="4472C4">
                    <a:lumMod val="50000"/>
                  </a:srgbClr>
                </a:solidFill>
                <a:effectLst/>
                <a:uLnTx/>
                <a:uFillTx/>
                <a:latin typeface="+mj-lt"/>
              </a:rPr>
              <a:t>OBJETO DEL CONTRATO FAZNI</a:t>
            </a:r>
            <a:r>
              <a:rPr kumimoji="0" lang="es-MX" sz="1800" b="1" i="0" u="none" strike="noStrike" kern="1200" cap="none" spc="0" normalizeH="0" noProof="0">
                <a:ln>
                  <a:noFill/>
                </a:ln>
                <a:solidFill>
                  <a:srgbClr val="4472C4">
                    <a:lumMod val="50000"/>
                  </a:srgbClr>
                </a:solidFill>
                <a:effectLst/>
                <a:uLnTx/>
                <a:uFillTx/>
                <a:latin typeface="+mj-lt"/>
              </a:rPr>
              <a:t> </a:t>
            </a:r>
            <a:r>
              <a:rPr kumimoji="0" lang="es-MX" sz="1800" b="1" i="0" u="none" strike="noStrike" kern="1200" cap="none" spc="0" normalizeH="0" baseline="0" noProof="0">
                <a:ln>
                  <a:noFill/>
                </a:ln>
                <a:solidFill>
                  <a:srgbClr val="4472C4">
                    <a:lumMod val="50000"/>
                  </a:srgbClr>
                </a:solidFill>
                <a:effectLst/>
                <a:uLnTx/>
                <a:uFillTx/>
                <a:latin typeface="+mj-lt"/>
              </a:rPr>
              <a:t>GGC </a:t>
            </a:r>
            <a:r>
              <a:rPr lang="es-MX" sz="1800" b="1" noProof="0">
                <a:solidFill>
                  <a:srgbClr val="4472C4">
                    <a:lumMod val="50000"/>
                  </a:srgbClr>
                </a:solidFill>
                <a:latin typeface="+mj-lt"/>
              </a:rPr>
              <a:t>428-L04</a:t>
            </a:r>
            <a:r>
              <a:rPr kumimoji="0" lang="es-MX" sz="1800" b="1" i="0" u="none" strike="noStrike" kern="1200" cap="none" spc="0" normalizeH="0" baseline="0" noProof="0">
                <a:ln>
                  <a:noFill/>
                </a:ln>
                <a:solidFill>
                  <a:srgbClr val="4472C4">
                    <a:lumMod val="50000"/>
                  </a:srgbClr>
                </a:solidFill>
                <a:effectLst/>
                <a:uLnTx/>
                <a:uFillTx/>
                <a:latin typeface="+mj-lt"/>
              </a:rPr>
              <a:t> DE 2020</a:t>
            </a:r>
          </a:p>
        </p:txBody>
      </p:sp>
      <p:sp>
        <p:nvSpPr>
          <p:cNvPr id="2" name="Título 6">
            <a:extLst>
              <a:ext uri="{FF2B5EF4-FFF2-40B4-BE49-F238E27FC236}">
                <a16:creationId xmlns:a16="http://schemas.microsoft.com/office/drawing/2014/main" id="{F9F85972-6383-AA36-FAB9-F18776BAE3C3}"/>
              </a:ext>
            </a:extLst>
          </p:cNvPr>
          <p:cNvSpPr txBox="1">
            <a:spLocks/>
          </p:cNvSpPr>
          <p:nvPr/>
        </p:nvSpPr>
        <p:spPr>
          <a:xfrm>
            <a:off x="1222172" y="5614955"/>
            <a:ext cx="9192126" cy="83955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s-MX" sz="3200" b="1">
                <a:solidFill>
                  <a:srgbClr val="203864"/>
                </a:solidFill>
                <a:cs typeface="Arial" panose="020B0604020202020204" pitchFamily="34" charset="0"/>
              </a:rPr>
              <a:t>El Contrato FAZNI GGC 428 L04 realiza la interventoría del Contrato FAZNI-GGC-808-19</a:t>
            </a:r>
          </a:p>
        </p:txBody>
      </p:sp>
    </p:spTree>
    <p:extLst>
      <p:ext uri="{BB962C8B-B14F-4D97-AF65-F5344CB8AC3E}">
        <p14:creationId xmlns:p14="http://schemas.microsoft.com/office/powerpoint/2010/main" val="20266557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428 L04 de 2020</a:t>
            </a:r>
          </a:p>
        </p:txBody>
      </p:sp>
      <p:graphicFrame>
        <p:nvGraphicFramePr>
          <p:cNvPr id="3" name="Tabla 2">
            <a:extLst>
              <a:ext uri="{FF2B5EF4-FFF2-40B4-BE49-F238E27FC236}">
                <a16:creationId xmlns:a16="http://schemas.microsoft.com/office/drawing/2014/main" id="{B06BA446-142A-2633-E0AB-2A65A2D01B35}"/>
              </a:ext>
            </a:extLst>
          </p:cNvPr>
          <p:cNvGraphicFramePr>
            <a:graphicFrameLocks noGrp="1"/>
          </p:cNvGraphicFramePr>
          <p:nvPr/>
        </p:nvGraphicFramePr>
        <p:xfrm>
          <a:off x="502508" y="1716290"/>
          <a:ext cx="11186983" cy="4536303"/>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Otrosí No 1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Agosto</a:t>
                      </a:r>
                    </a:p>
                    <a:p>
                      <a:pPr algn="ctr" rtl="0" fontAlgn="ctr"/>
                      <a:r>
                        <a:rPr lang="es-CO" sz="1200" u="none" strike="noStrike" kern="1200">
                          <a:solidFill>
                            <a:schemeClr val="dk1"/>
                          </a:solidFill>
                          <a:effectLst/>
                          <a:latin typeface="+mj-lt"/>
                          <a:ea typeface="+mn-ea"/>
                          <a:cs typeface="+mn-cs"/>
                        </a:rPr>
                        <a:t> -2020</a:t>
                      </a:r>
                    </a:p>
                  </a:txBody>
                  <a:tcPr marL="3660" marR="3660" marT="3660" marB="0" anchor="ctr"/>
                </a:tc>
                <a:tc>
                  <a:txBody>
                    <a:bodyPr/>
                    <a:lstStyle/>
                    <a:p>
                      <a:pPr algn="just" rtl="0" fontAlgn="ctr"/>
                      <a:r>
                        <a:rPr lang="es-ES" sz="1200" b="0" i="0" u="none" strike="noStrike" kern="1200">
                          <a:solidFill>
                            <a:srgbClr val="000000"/>
                          </a:solidFill>
                          <a:effectLst/>
                          <a:latin typeface="+mj-lt"/>
                          <a:ea typeface="+mn-ea"/>
                          <a:cs typeface="+mn-cs"/>
                        </a:rPr>
                        <a:t>De conformidad con el memorando No. 2-2020-014578 De fecha 24 de agosto de 2020 con el cual se dio respuesta la solicitud del contratista por parte del director de energía eléctrica se realiza la modificación requerida para todos los lotes</a:t>
                      </a:r>
                      <a:endParaRPr lang="es-MX" sz="1200" b="0" i="0" u="none" strike="noStrike" kern="1200">
                        <a:solidFill>
                          <a:srgbClr val="000000"/>
                        </a:solidFill>
                        <a:effectLst/>
                        <a:latin typeface="+mj-lt"/>
                        <a:ea typeface="+mn-ea"/>
                        <a:cs typeface="+mn-cs"/>
                      </a:endParaRPr>
                    </a:p>
                  </a:txBody>
                  <a:tcPr marL="3660" marR="3660" marT="3660" marB="0" anchor="ctr"/>
                </a:tc>
                <a:tc>
                  <a:txBody>
                    <a:bodyPr/>
                    <a:lstStyle/>
                    <a:p>
                      <a:pPr marL="0" algn="ctr" defTabSz="914400" rtl="0" eaLnBrk="1" fontAlgn="ctr" latinLnBrk="0" hangingPunct="1"/>
                      <a:r>
                        <a:rPr lang="es-ES" sz="1200" b="0" i="0" u="none" strike="noStrike" kern="1200">
                          <a:solidFill>
                            <a:srgbClr val="000000"/>
                          </a:solidFill>
                          <a:effectLst/>
                          <a:latin typeface="+mj-lt"/>
                          <a:ea typeface="+mn-ea"/>
                          <a:cs typeface="+mn-cs"/>
                        </a:rPr>
                        <a:t>Cláusula Novena– Encargo Fiduciario contrato FAZNI GGC No. 428-L04 de 2020.</a:t>
                      </a: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r h="1709524">
                <a:tc>
                  <a:txBody>
                    <a:bodyPr/>
                    <a:lstStyle/>
                    <a:p>
                      <a:pPr algn="ctr" rtl="0" fontAlgn="ctr"/>
                      <a:r>
                        <a:rPr lang="es-CO" sz="1200" u="none" strike="noStrike">
                          <a:effectLst/>
                          <a:latin typeface="+mj-lt"/>
                        </a:rPr>
                        <a:t>Otrosí No 2</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Diciembre 2021</a:t>
                      </a:r>
                    </a:p>
                    <a:p>
                      <a:pPr algn="ctr" rtl="0" fontAlgn="ctr"/>
                      <a:r>
                        <a:rPr lang="es-CO" sz="1200" u="none" strike="noStrike">
                          <a:effectLst/>
                          <a:latin typeface="+mj-lt"/>
                        </a:rPr>
                        <a:t> -2021</a:t>
                      </a: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ES" sz="1200" b="0" i="0" u="none" strike="noStrike" kern="1200">
                          <a:solidFill>
                            <a:srgbClr val="000000"/>
                          </a:solidFill>
                          <a:effectLst/>
                          <a:latin typeface="+mj-lt"/>
                          <a:ea typeface="+mn-ea"/>
                          <a:cs typeface="+mn-cs"/>
                        </a:rPr>
                        <a:t>Se realiza modificaciones a los lotes 1, 4, 8 y 10 conforme a las solicitudes del supervisor</a:t>
                      </a:r>
                      <a:endParaRPr lang="es-MX" sz="1200" b="0" i="0" u="none" strike="noStrike" kern="1200">
                        <a:solidFill>
                          <a:srgbClr val="000000"/>
                        </a:solidFill>
                        <a:effectLst/>
                        <a:latin typeface="+mj-lt"/>
                        <a:ea typeface="+mn-ea"/>
                        <a:cs typeface="+mn-cs"/>
                      </a:endParaRPr>
                    </a:p>
                  </a:txBody>
                  <a:tcPr marL="3660" marR="3660" marT="3660" marB="0" anchor="ctr"/>
                </a:tc>
                <a:tc>
                  <a:txBody>
                    <a:bodyPr/>
                    <a:lstStyle/>
                    <a:p>
                      <a:pPr fontAlgn="base"/>
                      <a:r>
                        <a:rPr lang="es-ES" sz="1200" b="0" i="0" u="none" strike="noStrike" kern="1200">
                          <a:solidFill>
                            <a:srgbClr val="000000"/>
                          </a:solidFill>
                          <a:effectLst/>
                          <a:latin typeface="+mj-lt"/>
                          <a:ea typeface="+mn-ea"/>
                          <a:cs typeface="+mn-cs"/>
                        </a:rPr>
                        <a:t>CLÁUSULA  DÉCIMA. FORMA DE PAGO AL </a:t>
                      </a:r>
                    </a:p>
                    <a:p>
                      <a:pPr fontAlgn="base"/>
                      <a:r>
                        <a:rPr lang="es-ES" sz="1200" b="0" i="0" u="none" strike="noStrike" kern="1200">
                          <a:solidFill>
                            <a:srgbClr val="000000"/>
                          </a:solidFill>
                          <a:effectLst/>
                          <a:latin typeface="+mj-lt"/>
                          <a:ea typeface="+mn-ea"/>
                          <a:cs typeface="+mn-cs"/>
                        </a:rPr>
                        <a:t>ENCARGO FIDUCIARIO: Literal c y d </a:t>
                      </a:r>
                      <a:r>
                        <a:rPr lang="pt-BR" sz="1200" b="0" i="0" u="none" strike="noStrike" kern="1200">
                          <a:solidFill>
                            <a:srgbClr val="000000"/>
                          </a:solidFill>
                          <a:effectLst/>
                          <a:latin typeface="+mj-lt"/>
                          <a:ea typeface="+mn-ea"/>
                          <a:cs typeface="+mn-cs"/>
                        </a:rPr>
                        <a:t>contrato FAZNI GGC No. 428-L04 de 2020.</a:t>
                      </a:r>
                      <a:endParaRPr lang="es-ES"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r h="922789">
                <a:tc>
                  <a:txBody>
                    <a:bodyPr/>
                    <a:lstStyle/>
                    <a:p>
                      <a:pPr algn="ctr" rtl="0" fontAlgn="ctr"/>
                      <a:r>
                        <a:rPr lang="es-CO" sz="1200" b="1" i="0" u="none" strike="noStrike">
                          <a:solidFill>
                            <a:srgbClr val="FFFFFF"/>
                          </a:solidFill>
                          <a:effectLst/>
                          <a:latin typeface="+mj-lt"/>
                        </a:rPr>
                        <a:t>Otrosí No 3</a:t>
                      </a:r>
                    </a:p>
                  </a:txBody>
                  <a:tcPr marL="3660" marR="3660" marT="3660" marB="0" anchor="ctr"/>
                </a:tc>
                <a:tc>
                  <a:txBody>
                    <a:bodyPr/>
                    <a:lstStyle/>
                    <a:p>
                      <a:pPr algn="ctr" rtl="0" fontAlgn="ctr"/>
                      <a:r>
                        <a:rPr lang="es-CO" sz="1200" u="none" strike="noStrike">
                          <a:effectLst/>
                          <a:latin typeface="+mj-lt"/>
                        </a:rPr>
                        <a:t>Diciembre </a:t>
                      </a:r>
                    </a:p>
                    <a:p>
                      <a:pPr algn="ctr" rtl="0" fontAlgn="ctr"/>
                      <a:r>
                        <a:rPr lang="es-CO" sz="1200" u="none" strike="noStrike">
                          <a:effectLst/>
                          <a:latin typeface="+mj-lt"/>
                        </a:rPr>
                        <a:t> -2022</a:t>
                      </a:r>
                      <a:endParaRPr lang="es-CO" sz="1200" b="0" i="0" u="none" strike="noStrike">
                        <a:solidFill>
                          <a:srgbClr val="000000"/>
                        </a:solidFill>
                        <a:effectLst/>
                        <a:latin typeface="+mj-lt"/>
                      </a:endParaRPr>
                    </a:p>
                  </a:txBody>
                  <a:tcPr marL="3660" marR="3660" marT="3660"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S" sz="1200" b="0" i="0" u="none" strike="noStrike" kern="1200">
                          <a:solidFill>
                            <a:srgbClr val="000000"/>
                          </a:solidFill>
                          <a:effectLst/>
                          <a:latin typeface="+mj-lt"/>
                          <a:ea typeface="+mn-ea"/>
                          <a:cs typeface="+mn-cs"/>
                        </a:rPr>
                        <a:t>Que de mediante memorando con No. 3-2022-031033 del 14 de diciembre de 2022, el cual hace parte integrante del presente Otrosí, el Director de Energía (e), en su calidad de supervisor del contrato de interventoría FAZNI GGC 428-2020 LOTE 4 recomienda, avala y solicita que se adelante el trámite de modificación contractual en el sentido de prorrogar el plazo de ejecución y proceder con la modificación de los literales e) y f) de la Cláusula Cuarta FORMA DE PAGO AL ENCARGO FIDUCIARIO (...)</a:t>
                      </a:r>
                      <a:endParaRPr lang="es-MX" sz="1200" b="0" i="0" u="none" strike="noStrike">
                        <a:solidFill>
                          <a:srgbClr val="000000"/>
                        </a:solidFill>
                        <a:effectLst/>
                        <a:latin typeface="+mj-lt"/>
                      </a:endParaRPr>
                    </a:p>
                  </a:txBody>
                  <a:tcPr marL="3660" marR="3660" marT="3660" marB="0" anchor="ctr"/>
                </a:tc>
                <a:tc>
                  <a:txBody>
                    <a:bodyPr/>
                    <a:lstStyle/>
                    <a:p>
                      <a:pPr algn="ctr" rtl="0" fontAlgn="ctr"/>
                      <a:r>
                        <a:rPr lang="es-ES" sz="1200" b="0" i="0" u="none" strike="noStrike" kern="1200">
                          <a:solidFill>
                            <a:srgbClr val="000000"/>
                          </a:solidFill>
                          <a:effectLst/>
                          <a:latin typeface="+mj-lt"/>
                          <a:ea typeface="+mn-ea"/>
                          <a:cs typeface="+mn-cs"/>
                        </a:rPr>
                        <a:t>CLÁUSULA  DÉCIMA. FORMA DE PAGO AL </a:t>
                      </a:r>
                    </a:p>
                    <a:p>
                      <a:pPr algn="ctr" rtl="0" fontAlgn="ctr"/>
                      <a:r>
                        <a:rPr lang="es-ES" sz="1200" b="0" i="0" u="none" strike="noStrike" kern="1200">
                          <a:solidFill>
                            <a:srgbClr val="000000"/>
                          </a:solidFill>
                          <a:effectLst/>
                          <a:latin typeface="+mj-lt"/>
                          <a:ea typeface="+mn-ea"/>
                          <a:cs typeface="+mn-cs"/>
                        </a:rPr>
                        <a:t>ENCARGO FIDUCIARIO: Literal e y f  </a:t>
                      </a:r>
                      <a:r>
                        <a:rPr lang="pt-BR" sz="1200" b="0" i="0" u="none" strike="noStrike" kern="1200">
                          <a:solidFill>
                            <a:srgbClr val="000000"/>
                          </a:solidFill>
                          <a:effectLst/>
                          <a:latin typeface="+mj-lt"/>
                          <a:ea typeface="+mn-ea"/>
                          <a:cs typeface="+mn-cs"/>
                        </a:rPr>
                        <a:t>contrato FAZNI GGC No. 428-L04 de 2020. </a:t>
                      </a:r>
                      <a:r>
                        <a:rPr lang="es-ES" sz="1200" b="0" i="0" u="none" strike="noStrike" kern="1200">
                          <a:solidFill>
                            <a:srgbClr val="000000"/>
                          </a:solidFill>
                          <a:effectLst/>
                          <a:latin typeface="+mj-lt"/>
                          <a:ea typeface="+mn-ea"/>
                          <a:cs typeface="+mn-cs"/>
                        </a:rPr>
                        <a:t>PRORROGAR el plazo de ejecución del contrato GGC428 de 2020 Lote 4, hasta el 17 de mayo de 2023.</a:t>
                      </a:r>
                    </a:p>
                    <a:p>
                      <a:pPr algn="ctr" rtl="0" fontAlgn="ct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23661146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428 L04 de 2020</a:t>
            </a:r>
          </a:p>
        </p:txBody>
      </p:sp>
      <p:graphicFrame>
        <p:nvGraphicFramePr>
          <p:cNvPr id="2" name="Tabla 1">
            <a:extLst>
              <a:ext uri="{FF2B5EF4-FFF2-40B4-BE49-F238E27FC236}">
                <a16:creationId xmlns:a16="http://schemas.microsoft.com/office/drawing/2014/main" id="{F51E03C6-2ABF-9358-BEE3-CE342842AED1}"/>
              </a:ext>
            </a:extLst>
          </p:cNvPr>
          <p:cNvGraphicFramePr>
            <a:graphicFrameLocks noGrp="1"/>
          </p:cNvGraphicFramePr>
          <p:nvPr/>
        </p:nvGraphicFramePr>
        <p:xfrm>
          <a:off x="502508" y="2410507"/>
          <a:ext cx="11186983" cy="1542959"/>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Otrosí No 4</a:t>
                      </a: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Mayo</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Se realiza la presente modificación conforme a la solicitud del supervisor</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PRORROGAR el plazo de ejecución del contrato GGC-428 de 2020</a:t>
                      </a:r>
                    </a:p>
                    <a:p>
                      <a:pPr marL="0" algn="just" defTabSz="914400" rtl="0" eaLnBrk="1" fontAlgn="ctr" latinLnBrk="0" hangingPunct="1"/>
                      <a:r>
                        <a:rPr lang="es-ES" sz="1200" u="none" strike="noStrike" kern="1200">
                          <a:solidFill>
                            <a:schemeClr val="dk1"/>
                          </a:solidFill>
                          <a:effectLst/>
                          <a:latin typeface="+mj-lt"/>
                          <a:ea typeface="+mn-ea"/>
                          <a:cs typeface="+mn-cs"/>
                        </a:rPr>
                        <a:t>Lote 4, hasta el 16 de septiembre de 2023.</a:t>
                      </a:r>
                      <a:endParaRPr lang="es-MX"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bl>
          </a:graphicData>
        </a:graphic>
      </p:graphicFrame>
    </p:spTree>
    <p:extLst>
      <p:ext uri="{BB962C8B-B14F-4D97-AF65-F5344CB8AC3E}">
        <p14:creationId xmlns:p14="http://schemas.microsoft.com/office/powerpoint/2010/main" val="35571292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Desembolsos </a:t>
            </a:r>
            <a:r>
              <a:rPr lang="es-MX" sz="4000" b="1" i="0">
                <a:solidFill>
                  <a:srgbClr val="203864"/>
                </a:solidFill>
                <a:cs typeface="Arial" panose="020B0604020202020204" pitchFamily="34" charset="0"/>
              </a:rPr>
              <a:t>Contrato FAZNI GGC 428 L04 de 2020</a:t>
            </a:r>
          </a:p>
        </p:txBody>
      </p:sp>
      <p:sp>
        <p:nvSpPr>
          <p:cNvPr id="14" name="Título 1">
            <a:extLst>
              <a:ext uri="{FF2B5EF4-FFF2-40B4-BE49-F238E27FC236}">
                <a16:creationId xmlns:a16="http://schemas.microsoft.com/office/drawing/2014/main" id="{44D54CC4-F72A-2C32-0420-5203B4122A41}"/>
              </a:ext>
            </a:extLst>
          </p:cNvPr>
          <p:cNvSpPr txBox="1">
            <a:spLocks/>
          </p:cNvSpPr>
          <p:nvPr/>
        </p:nvSpPr>
        <p:spPr>
          <a:xfrm>
            <a:off x="838199" y="4887357"/>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ítulo 1">
            <a:extLst>
              <a:ext uri="{FF2B5EF4-FFF2-40B4-BE49-F238E27FC236}">
                <a16:creationId xmlns:a16="http://schemas.microsoft.com/office/drawing/2014/main" id="{B8D5ED4B-CB16-86C7-8E53-D9333F4967B4}"/>
              </a:ext>
            </a:extLst>
          </p:cNvPr>
          <p:cNvSpPr txBox="1">
            <a:spLocks/>
          </p:cNvSpPr>
          <p:nvPr/>
        </p:nvSpPr>
        <p:spPr>
          <a:xfrm>
            <a:off x="857046" y="216780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ubtítulo 2">
            <a:extLst>
              <a:ext uri="{FF2B5EF4-FFF2-40B4-BE49-F238E27FC236}">
                <a16:creationId xmlns:a16="http://schemas.microsoft.com/office/drawing/2014/main" id="{CFD4B989-9652-D9FB-37E3-287132BD1310}"/>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17" name="AutoShape 2">
            <a:extLst>
              <a:ext uri="{FF2B5EF4-FFF2-40B4-BE49-F238E27FC236}">
                <a16:creationId xmlns:a16="http://schemas.microsoft.com/office/drawing/2014/main" id="{7ED71D9D-8680-779C-2D12-59289427BD4F}"/>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18" name="Subtítulo 2">
            <a:extLst>
              <a:ext uri="{FF2B5EF4-FFF2-40B4-BE49-F238E27FC236}">
                <a16:creationId xmlns:a16="http://schemas.microsoft.com/office/drawing/2014/main" id="{E87FBA26-457F-0676-C272-1133D998005D}"/>
              </a:ext>
            </a:extLst>
          </p:cNvPr>
          <p:cNvSpPr txBox="1">
            <a:spLocks/>
          </p:cNvSpPr>
          <p:nvPr/>
        </p:nvSpPr>
        <p:spPr>
          <a:xfrm>
            <a:off x="838199" y="2344088"/>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1600"/>
              </a:spcBef>
              <a:buNone/>
              <a:defRPr/>
            </a:pPr>
            <a:r>
              <a:rPr lang="es-MX" sz="1800" b="1">
                <a:solidFill>
                  <a:schemeClr val="accent1">
                    <a:lumMod val="50000"/>
                  </a:schemeClr>
                </a:solidFill>
                <a:latin typeface="+mj-lt"/>
              </a:rPr>
              <a:t>Pagos Realizados </a:t>
            </a:r>
            <a:r>
              <a:rPr lang="es-MX" sz="1800">
                <a:latin typeface="+mj-lt"/>
              </a:rPr>
              <a:t>a la fecha del Contrato FAZNI  GGC 428-L04-2020</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19" name="Subtítulo 2">
            <a:extLst>
              <a:ext uri="{FF2B5EF4-FFF2-40B4-BE49-F238E27FC236}">
                <a16:creationId xmlns:a16="http://schemas.microsoft.com/office/drawing/2014/main" id="{9FEB5308-DFDE-698E-FE9C-BE01DEFEEA15}"/>
              </a:ext>
            </a:extLst>
          </p:cNvPr>
          <p:cNvSpPr txBox="1">
            <a:spLocks/>
          </p:cNvSpPr>
          <p:nvPr/>
        </p:nvSpPr>
        <p:spPr>
          <a:xfrm>
            <a:off x="848769" y="5127096"/>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defRPr/>
            </a:pPr>
            <a:r>
              <a:rPr lang="es-MX" sz="1800" b="1">
                <a:solidFill>
                  <a:schemeClr val="accent1">
                    <a:lumMod val="50000"/>
                  </a:schemeClr>
                </a:solidFill>
                <a:latin typeface="+mj-lt"/>
              </a:rPr>
              <a:t>Balance financiero </a:t>
            </a:r>
            <a:r>
              <a:rPr lang="es-MX" sz="1800">
                <a:latin typeface="+mj-lt"/>
              </a:rPr>
              <a:t>del Contrato FAZNI GGC 428-L04-2020</a:t>
            </a:r>
          </a:p>
        </p:txBody>
      </p:sp>
      <p:sp>
        <p:nvSpPr>
          <p:cNvPr id="20" name="Triángulo isósceles 24">
            <a:extLst>
              <a:ext uri="{FF2B5EF4-FFF2-40B4-BE49-F238E27FC236}">
                <a16:creationId xmlns:a16="http://schemas.microsoft.com/office/drawing/2014/main" id="{609F8D00-CEFE-00A9-4871-EC7ECAEB34BA}"/>
              </a:ext>
            </a:extLst>
          </p:cNvPr>
          <p:cNvSpPr/>
          <p:nvPr/>
        </p:nvSpPr>
        <p:spPr>
          <a:xfrm rot="5400000">
            <a:off x="-84514" y="2608597"/>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riángulo isósceles 25">
            <a:extLst>
              <a:ext uri="{FF2B5EF4-FFF2-40B4-BE49-F238E27FC236}">
                <a16:creationId xmlns:a16="http://schemas.microsoft.com/office/drawing/2014/main" id="{0BC6B6F1-3F5D-E3A5-F5F6-7B541880DCF0}"/>
              </a:ext>
            </a:extLst>
          </p:cNvPr>
          <p:cNvSpPr/>
          <p:nvPr/>
        </p:nvSpPr>
        <p:spPr>
          <a:xfrm rot="5400000">
            <a:off x="-84514" y="5302892"/>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Marcador de número de diapositiva 1">
            <a:extLst>
              <a:ext uri="{FF2B5EF4-FFF2-40B4-BE49-F238E27FC236}">
                <a16:creationId xmlns:a16="http://schemas.microsoft.com/office/drawing/2014/main" id="{D25446D9-884C-2E53-2E99-62A7FFD7C48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87</a:t>
            </a:fld>
            <a:endParaRPr lang="es-CO"/>
          </a:p>
        </p:txBody>
      </p:sp>
      <p:graphicFrame>
        <p:nvGraphicFramePr>
          <p:cNvPr id="23" name="Tabla 22">
            <a:extLst>
              <a:ext uri="{FF2B5EF4-FFF2-40B4-BE49-F238E27FC236}">
                <a16:creationId xmlns:a16="http://schemas.microsoft.com/office/drawing/2014/main" id="{8962D23F-5517-D7E8-4496-CC2A0062E4E4}"/>
              </a:ext>
            </a:extLst>
          </p:cNvPr>
          <p:cNvGraphicFramePr>
            <a:graphicFrameLocks noGrp="1"/>
          </p:cNvGraphicFramePr>
          <p:nvPr/>
        </p:nvGraphicFramePr>
        <p:xfrm>
          <a:off x="3936613" y="1800182"/>
          <a:ext cx="7986154" cy="2040652"/>
        </p:xfrm>
        <a:graphic>
          <a:graphicData uri="http://schemas.openxmlformats.org/drawingml/2006/table">
            <a:tbl>
              <a:tblPr/>
              <a:tblGrid>
                <a:gridCol w="1372878">
                  <a:extLst>
                    <a:ext uri="{9D8B030D-6E8A-4147-A177-3AD203B41FA5}">
                      <a16:colId xmlns:a16="http://schemas.microsoft.com/office/drawing/2014/main" val="1516682116"/>
                    </a:ext>
                  </a:extLst>
                </a:gridCol>
                <a:gridCol w="2081605">
                  <a:extLst>
                    <a:ext uri="{9D8B030D-6E8A-4147-A177-3AD203B41FA5}">
                      <a16:colId xmlns:a16="http://schemas.microsoft.com/office/drawing/2014/main" val="3260543640"/>
                    </a:ext>
                  </a:extLst>
                </a:gridCol>
                <a:gridCol w="2136554">
                  <a:extLst>
                    <a:ext uri="{9D8B030D-6E8A-4147-A177-3AD203B41FA5}">
                      <a16:colId xmlns:a16="http://schemas.microsoft.com/office/drawing/2014/main" val="4170416905"/>
                    </a:ext>
                  </a:extLst>
                </a:gridCol>
                <a:gridCol w="2395117">
                  <a:extLst>
                    <a:ext uri="{9D8B030D-6E8A-4147-A177-3AD203B41FA5}">
                      <a16:colId xmlns:a16="http://schemas.microsoft.com/office/drawing/2014/main" val="2993254854"/>
                    </a:ext>
                  </a:extLst>
                </a:gridCol>
              </a:tblGrid>
              <a:tr h="544578">
                <a:tc>
                  <a:txBody>
                    <a:bodyPr/>
                    <a:lstStyle/>
                    <a:p>
                      <a:pPr algn="ctr" rtl="0" fontAlgn="base"/>
                      <a:r>
                        <a:rPr lang="es-CO" sz="1400" b="1" i="0">
                          <a:solidFill>
                            <a:schemeClr val="bg1"/>
                          </a:solidFill>
                          <a:effectLst/>
                          <a:latin typeface="+mj-lt"/>
                        </a:rPr>
                        <a:t>Vigencia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PAGADO</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PENDIENTE POR PAGAR</a:t>
                      </a:r>
                      <a:endParaRPr lang="es-CO" sz="14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7241673"/>
                  </a:ext>
                </a:extLst>
              </a:tr>
              <a:tr h="304183">
                <a:tc>
                  <a:txBody>
                    <a:bodyPr/>
                    <a:lstStyle/>
                    <a:p>
                      <a:pPr algn="ctr" rtl="0" fontAlgn="base"/>
                      <a:r>
                        <a:rPr lang="es-CO" sz="1400" b="1" i="0">
                          <a:solidFill>
                            <a:schemeClr val="bg1"/>
                          </a:solidFill>
                          <a:effectLst/>
                          <a:latin typeface="+mj-lt"/>
                        </a:rPr>
                        <a:t>2020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$344.560.264,00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$ 344.560.264,00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5584650"/>
                  </a:ext>
                </a:extLst>
              </a:tr>
              <a:tr h="304183">
                <a:tc>
                  <a:txBody>
                    <a:bodyPr/>
                    <a:lstStyle/>
                    <a:p>
                      <a:pPr algn="ctr" rtl="0" fontAlgn="base"/>
                      <a:r>
                        <a:rPr lang="es-CO" sz="1400" b="1" i="0">
                          <a:solidFill>
                            <a:schemeClr val="bg1"/>
                          </a:solidFill>
                          <a:effectLst/>
                          <a:latin typeface="+mj-lt"/>
                        </a:rPr>
                        <a:t>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$258.420.198,00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rgbClr val="FF0000"/>
                          </a:solidFill>
                          <a:effectLst/>
                          <a:latin typeface="+mj-lt"/>
                          <a:ea typeface="+mn-ea"/>
                          <a:cs typeface="+mn-cs"/>
                        </a:rPr>
                        <a:t> $258.420.198,00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7206"/>
                  </a:ext>
                </a:extLst>
              </a:tr>
              <a:tr h="368314">
                <a:tc>
                  <a:txBody>
                    <a:bodyPr/>
                    <a:lstStyle/>
                    <a:p>
                      <a:pPr algn="ctr" rtl="0" fontAlgn="base"/>
                      <a:r>
                        <a:rPr lang="es-CO" sz="1400" b="1" i="0">
                          <a:solidFill>
                            <a:schemeClr val="bg1"/>
                          </a:solidFill>
                          <a:effectLst/>
                          <a:latin typeface="+mj-lt"/>
                        </a:rPr>
                        <a:t>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$258.420.199,00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$258.420.199,00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548128"/>
                  </a:ext>
                </a:extLst>
              </a:tr>
              <a:tr h="429436">
                <a:tc>
                  <a:txBody>
                    <a:bodyPr/>
                    <a:lstStyle/>
                    <a:p>
                      <a:pPr algn="ctr" rtl="0" fontAlgn="base"/>
                      <a:r>
                        <a:rPr lang="es-CO" sz="1400" b="1" i="0">
                          <a:solidFill>
                            <a:schemeClr val="bg1"/>
                          </a:solidFill>
                          <a:effectLst/>
                          <a:latin typeface="+mj-lt"/>
                        </a:rPr>
                        <a:t>TOTAL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$861.400.611,00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latin typeface="+mj-lt"/>
                          <a:ea typeface="+mn-ea"/>
                          <a:cs typeface="+mn-cs"/>
                        </a:rPr>
                        <a:t> $ 344.560.264,00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latin typeface="+mj-lt"/>
                          <a:ea typeface="+mn-ea"/>
                          <a:cs typeface="+mn-cs"/>
                        </a:rPr>
                        <a:t> $ 516.840.397,00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101721"/>
                  </a:ext>
                </a:extLst>
              </a:tr>
            </a:tbl>
          </a:graphicData>
        </a:graphic>
      </p:graphicFrame>
      <p:graphicFrame>
        <p:nvGraphicFramePr>
          <p:cNvPr id="24" name="Tabla 23">
            <a:extLst>
              <a:ext uri="{FF2B5EF4-FFF2-40B4-BE49-F238E27FC236}">
                <a16:creationId xmlns:a16="http://schemas.microsoft.com/office/drawing/2014/main" id="{296A214F-B9C6-6BBD-3E21-D03E37B09124}"/>
              </a:ext>
            </a:extLst>
          </p:cNvPr>
          <p:cNvGraphicFramePr>
            <a:graphicFrameLocks noGrp="1"/>
          </p:cNvGraphicFramePr>
          <p:nvPr/>
        </p:nvGraphicFramePr>
        <p:xfrm>
          <a:off x="4693956" y="4721280"/>
          <a:ext cx="6585836" cy="1341120"/>
        </p:xfrm>
        <a:graphic>
          <a:graphicData uri="http://schemas.openxmlformats.org/drawingml/2006/table">
            <a:tbl>
              <a:tblPr/>
              <a:tblGrid>
                <a:gridCol w="3655370">
                  <a:extLst>
                    <a:ext uri="{9D8B030D-6E8A-4147-A177-3AD203B41FA5}">
                      <a16:colId xmlns:a16="http://schemas.microsoft.com/office/drawing/2014/main" val="3733281300"/>
                    </a:ext>
                  </a:extLst>
                </a:gridCol>
                <a:gridCol w="2930466">
                  <a:extLst>
                    <a:ext uri="{9D8B030D-6E8A-4147-A177-3AD203B41FA5}">
                      <a16:colId xmlns:a16="http://schemas.microsoft.com/office/drawing/2014/main" val="933422183"/>
                    </a:ext>
                  </a:extLst>
                </a:gridCol>
              </a:tblGrid>
              <a:tr h="0">
                <a:tc>
                  <a:txBody>
                    <a:bodyPr/>
                    <a:lstStyle/>
                    <a:p>
                      <a:pPr algn="ctr" rtl="0" fontAlgn="base"/>
                      <a:r>
                        <a:rPr lang="es-CO" sz="1600" b="1" i="0">
                          <a:solidFill>
                            <a:schemeClr val="bg1"/>
                          </a:solidFill>
                          <a:effectLst/>
                          <a:latin typeface="+mj-lt"/>
                        </a:rPr>
                        <a:t>Valor del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$861.400.611,00</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28049098"/>
                  </a:ext>
                </a:extLst>
              </a:tr>
              <a:tr h="0">
                <a:tc>
                  <a:txBody>
                    <a:bodyPr/>
                    <a:lstStyle/>
                    <a:p>
                      <a:pPr algn="ctr" rtl="0" fontAlgn="base"/>
                      <a:r>
                        <a:rPr lang="es-CO" sz="1600" b="1" i="0">
                          <a:solidFill>
                            <a:schemeClr val="bg1"/>
                          </a:solidFill>
                          <a:effectLst/>
                          <a:latin typeface="+mj-lt"/>
                        </a:rPr>
                        <a:t>Valor pagado</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 $ 344.560.264,00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7733165"/>
                  </a:ext>
                </a:extLst>
              </a:tr>
              <a:tr h="0">
                <a:tc>
                  <a:txBody>
                    <a:bodyPr/>
                    <a:lstStyle/>
                    <a:p>
                      <a:pPr algn="ctr" rtl="0" fontAlgn="base"/>
                      <a:r>
                        <a:rPr lang="es-CO" sz="1600" b="1" i="0">
                          <a:solidFill>
                            <a:schemeClr val="bg1"/>
                          </a:solidFill>
                          <a:effectLst/>
                          <a:latin typeface="+mj-lt"/>
                        </a:rPr>
                        <a:t>Valor Pendiente por pagar</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 $ 516.840.397,00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923362"/>
                  </a:ext>
                </a:extLst>
              </a:tr>
              <a:tr h="0">
                <a:tc>
                  <a:txBody>
                    <a:bodyPr/>
                    <a:lstStyle/>
                    <a:p>
                      <a:pPr algn="ctr" rtl="0" fontAlgn="base"/>
                      <a:r>
                        <a:rPr lang="es-CO" sz="1600" b="1" i="0">
                          <a:solidFill>
                            <a:schemeClr val="bg1"/>
                          </a:solidFill>
                          <a:effectLst/>
                          <a:latin typeface="+mj-lt"/>
                        </a:rPr>
                        <a:t>Número de usuarios Finales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600" b="1" i="0">
                          <a:effectLst/>
                          <a:latin typeface="+mj-lt"/>
                        </a:rPr>
                        <a:t>N/A</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7037"/>
                  </a:ext>
                </a:extLst>
              </a:tr>
            </a:tbl>
          </a:graphicData>
        </a:graphic>
      </p:graphicFrame>
      <p:sp>
        <p:nvSpPr>
          <p:cNvPr id="25" name="CuadroTexto 24">
            <a:extLst>
              <a:ext uri="{FF2B5EF4-FFF2-40B4-BE49-F238E27FC236}">
                <a16:creationId xmlns:a16="http://schemas.microsoft.com/office/drawing/2014/main" id="{F57308F5-392A-7EA8-5C1B-D22A82770836}"/>
              </a:ext>
            </a:extLst>
          </p:cNvPr>
          <p:cNvSpPr txBox="1"/>
          <p:nvPr/>
        </p:nvSpPr>
        <p:spPr>
          <a:xfrm>
            <a:off x="4821974" y="4163082"/>
            <a:ext cx="6799276" cy="430887"/>
          </a:xfrm>
          <a:prstGeom prst="rect">
            <a:avLst/>
          </a:prstGeom>
          <a:noFill/>
        </p:spPr>
        <p:txBody>
          <a:bodyPr wrap="square" rtlCol="0">
            <a:spAutoFit/>
          </a:bodyPr>
          <a:lstStyle/>
          <a:p>
            <a:pPr algn="ctr"/>
            <a:r>
              <a:rPr lang="es-MX" sz="1100">
                <a:latin typeface="+mj-lt"/>
              </a:rPr>
              <a:t>Se presento vigencia 2021 expirada por un valor de </a:t>
            </a:r>
            <a:r>
              <a:rPr lang="es-MX" sz="1100" b="0" i="0" kern="1200">
                <a:solidFill>
                  <a:srgbClr val="FF0000"/>
                </a:solidFill>
                <a:effectLst/>
                <a:latin typeface="+mj-lt"/>
                <a:ea typeface="+mn-ea"/>
                <a:cs typeface="+mn-cs"/>
              </a:rPr>
              <a:t> $258.420.198,00 	</a:t>
            </a:r>
          </a:p>
          <a:p>
            <a:pPr algn="ctr"/>
            <a:endParaRPr lang="es-MX" sz="1100" b="0" i="0" kern="1200">
              <a:solidFill>
                <a:srgbClr val="FF0000"/>
              </a:solidFill>
              <a:effectLst/>
              <a:latin typeface="Montserrat" panose="00000500000000000000" pitchFamily="2" charset="0"/>
              <a:ea typeface="+mn-ea"/>
              <a:cs typeface="+mn-cs"/>
            </a:endParaRPr>
          </a:p>
        </p:txBody>
      </p:sp>
    </p:spTree>
    <p:extLst>
      <p:ext uri="{BB962C8B-B14F-4D97-AF65-F5344CB8AC3E}">
        <p14:creationId xmlns:p14="http://schemas.microsoft.com/office/powerpoint/2010/main" val="7417854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0"/>
            <a:ext cx="10515600" cy="839552"/>
          </a:xfrm>
        </p:spPr>
        <p:txBody>
          <a:bodyPr>
            <a:noAutofit/>
          </a:bodyPr>
          <a:lstStyle/>
          <a:p>
            <a:pPr algn="ctr"/>
            <a:r>
              <a:rPr lang="es-MX" sz="2800" b="1" i="0">
                <a:solidFill>
                  <a:srgbClr val="203864"/>
                </a:solidFill>
                <a:cs typeface="Arial" panose="020B0604020202020204" pitchFamily="34" charset="0"/>
              </a:rPr>
              <a:t>Hitos de Pago Contrato FAZNI-GGC-428-L04-20</a:t>
            </a:r>
          </a:p>
        </p:txBody>
      </p:sp>
      <p:sp>
        <p:nvSpPr>
          <p:cNvPr id="19" name="Marcador de número de diapositiva 1">
            <a:extLst>
              <a:ext uri="{FF2B5EF4-FFF2-40B4-BE49-F238E27FC236}">
                <a16:creationId xmlns:a16="http://schemas.microsoft.com/office/drawing/2014/main" id="{B7194487-4179-F8C3-DD1D-3885FD88EB1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latin typeface="+mj-lt"/>
              </a:rPr>
              <a:t>88</a:t>
            </a:fld>
            <a:endParaRPr lang="es-CO">
              <a:latin typeface="+mj-lt"/>
            </a:endParaRPr>
          </a:p>
        </p:txBody>
      </p:sp>
      <p:graphicFrame>
        <p:nvGraphicFramePr>
          <p:cNvPr id="2" name="Tabla 2">
            <a:extLst>
              <a:ext uri="{FF2B5EF4-FFF2-40B4-BE49-F238E27FC236}">
                <a16:creationId xmlns:a16="http://schemas.microsoft.com/office/drawing/2014/main" id="{00AC8282-052C-3ED0-E5F7-2852A5200637}"/>
              </a:ext>
            </a:extLst>
          </p:cNvPr>
          <p:cNvGraphicFramePr>
            <a:graphicFrameLocks noGrp="1"/>
          </p:cNvGraphicFramePr>
          <p:nvPr/>
        </p:nvGraphicFramePr>
        <p:xfrm>
          <a:off x="415758" y="982035"/>
          <a:ext cx="11360484" cy="5130800"/>
        </p:xfrm>
        <a:graphic>
          <a:graphicData uri="http://schemas.openxmlformats.org/drawingml/2006/table">
            <a:tbl>
              <a:tblPr firstRow="1" firstCol="1" bandRow="1">
                <a:tableStyleId>{21E4AEA4-8DFA-4A89-87EB-49C32662AFE0}</a:tableStyleId>
              </a:tblPr>
              <a:tblGrid>
                <a:gridCol w="5983706">
                  <a:extLst>
                    <a:ext uri="{9D8B030D-6E8A-4147-A177-3AD203B41FA5}">
                      <a16:colId xmlns:a16="http://schemas.microsoft.com/office/drawing/2014/main" val="1268187675"/>
                    </a:ext>
                  </a:extLst>
                </a:gridCol>
                <a:gridCol w="1299410">
                  <a:extLst>
                    <a:ext uri="{9D8B030D-6E8A-4147-A177-3AD203B41FA5}">
                      <a16:colId xmlns:a16="http://schemas.microsoft.com/office/drawing/2014/main" val="134806208"/>
                    </a:ext>
                  </a:extLst>
                </a:gridCol>
                <a:gridCol w="1941095">
                  <a:extLst>
                    <a:ext uri="{9D8B030D-6E8A-4147-A177-3AD203B41FA5}">
                      <a16:colId xmlns:a16="http://schemas.microsoft.com/office/drawing/2014/main" val="2783754541"/>
                    </a:ext>
                  </a:extLst>
                </a:gridCol>
                <a:gridCol w="2136273">
                  <a:extLst>
                    <a:ext uri="{9D8B030D-6E8A-4147-A177-3AD203B41FA5}">
                      <a16:colId xmlns:a16="http://schemas.microsoft.com/office/drawing/2014/main" val="1638781411"/>
                    </a:ext>
                  </a:extLst>
                </a:gridCol>
              </a:tblGrid>
              <a:tr h="370840">
                <a:tc>
                  <a:txBody>
                    <a:bodyPr/>
                    <a:lstStyle/>
                    <a:p>
                      <a:r>
                        <a:rPr lang="es-ES" sz="1400"/>
                        <a:t>DESEMBOLSO</a:t>
                      </a:r>
                      <a:endParaRPr lang="es-CO" sz="1400"/>
                    </a:p>
                  </a:txBody>
                  <a:tcPr/>
                </a:tc>
                <a:tc>
                  <a:txBody>
                    <a:bodyPr/>
                    <a:lstStyle/>
                    <a:p>
                      <a:r>
                        <a:rPr lang="es-ES" sz="1400"/>
                        <a:t>VIGENCIA</a:t>
                      </a:r>
                      <a:endParaRPr lang="es-CO" sz="1400"/>
                    </a:p>
                  </a:txBody>
                  <a:tcPr/>
                </a:tc>
                <a:tc>
                  <a:txBody>
                    <a:bodyPr/>
                    <a:lstStyle/>
                    <a:p>
                      <a:r>
                        <a:rPr lang="es-ES" sz="1400"/>
                        <a:t>VALOR</a:t>
                      </a:r>
                      <a:endParaRPr lang="es-CO" sz="1400"/>
                    </a:p>
                  </a:txBody>
                  <a:tcPr/>
                </a:tc>
                <a:tc>
                  <a:txBody>
                    <a:bodyPr/>
                    <a:lstStyle/>
                    <a:p>
                      <a:r>
                        <a:rPr lang="es-ES" sz="1400"/>
                        <a:t>ESTADO</a:t>
                      </a:r>
                      <a:endParaRPr lang="es-CO" sz="1400"/>
                    </a:p>
                  </a:txBody>
                  <a:tcPr/>
                </a:tc>
                <a:extLst>
                  <a:ext uri="{0D108BD9-81ED-4DB2-BD59-A6C34878D82A}">
                    <a16:rowId xmlns:a16="http://schemas.microsoft.com/office/drawing/2014/main" val="1928487019"/>
                  </a:ext>
                </a:extLst>
              </a:tr>
              <a:tr h="370840">
                <a:tc>
                  <a:txBody>
                    <a:bodyPr/>
                    <a:lstStyle/>
                    <a:p>
                      <a:pPr marL="0" algn="l" defTabSz="914400" rtl="0" eaLnBrk="1" latinLnBrk="0" hangingPunct="1"/>
                      <a:r>
                        <a:rPr lang="es-ES" sz="1400" b="1" kern="1200">
                          <a:solidFill>
                            <a:schemeClr val="lt1"/>
                          </a:solidFill>
                          <a:latin typeface="+mn-lt"/>
                          <a:ea typeface="+mn-ea"/>
                          <a:cs typeface="+mn-cs"/>
                        </a:rPr>
                        <a:t>Primer pago a título de pago anticipado</a:t>
                      </a:r>
                    </a:p>
                  </a:txBody>
                  <a:tcPr anchor="ctr"/>
                </a:tc>
                <a:tc>
                  <a:txBody>
                    <a:bodyPr/>
                    <a:lstStyle/>
                    <a:p>
                      <a:pPr algn="ctr"/>
                      <a:r>
                        <a:rPr lang="es-ES" sz="1400" b="0">
                          <a:solidFill>
                            <a:srgbClr val="002060"/>
                          </a:solidFill>
                        </a:rPr>
                        <a:t>2020</a:t>
                      </a:r>
                      <a:endParaRPr lang="es-CO" sz="1400" b="0">
                        <a:solidFill>
                          <a:srgbClr val="002060"/>
                        </a:solidFill>
                      </a:endParaRPr>
                    </a:p>
                  </a:txBody>
                  <a:tcPr anchor="ctr"/>
                </a:tc>
                <a:tc>
                  <a:txBody>
                    <a:bodyPr/>
                    <a:lstStyle/>
                    <a:p>
                      <a:pPr marL="0" algn="ctr" defTabSz="914400" rtl="0" eaLnBrk="1" fontAlgn="b" latinLnBrk="0" hangingPunct="1"/>
                      <a:r>
                        <a:rPr lang="es-CO" sz="1600" b="0" kern="1200">
                          <a:solidFill>
                            <a:srgbClr val="002060"/>
                          </a:solidFill>
                          <a:latin typeface="+mn-lt"/>
                          <a:ea typeface="+mn-ea"/>
                          <a:cs typeface="+mn-cs"/>
                        </a:rPr>
                        <a:t>$ 172.280.122,20</a:t>
                      </a:r>
                    </a:p>
                  </a:txBody>
                  <a:tcPr marL="9525" marR="9525" marT="9525" marB="0" anchor="ctr"/>
                </a:tc>
                <a:tc>
                  <a:txBody>
                    <a:bodyPr/>
                    <a:lstStyle/>
                    <a:p>
                      <a:pPr algn="ctr"/>
                      <a:r>
                        <a:rPr lang="es-ES" sz="1400" b="0">
                          <a:solidFill>
                            <a:srgbClr val="002060"/>
                          </a:solidFill>
                        </a:rPr>
                        <a:t>PAGADO</a:t>
                      </a:r>
                      <a:endParaRPr lang="es-CO" sz="1400" b="0">
                        <a:solidFill>
                          <a:srgbClr val="002060"/>
                        </a:solidFill>
                      </a:endParaRPr>
                    </a:p>
                  </a:txBody>
                  <a:tcPr anchor="ctr"/>
                </a:tc>
                <a:extLst>
                  <a:ext uri="{0D108BD9-81ED-4DB2-BD59-A6C34878D82A}">
                    <a16:rowId xmlns:a16="http://schemas.microsoft.com/office/drawing/2014/main" val="309844956"/>
                  </a:ext>
                </a:extLst>
              </a:tr>
              <a:tr h="370840">
                <a:tc>
                  <a:txBody>
                    <a:bodyPr/>
                    <a:lstStyle/>
                    <a:p>
                      <a:pPr marL="0" algn="l" defTabSz="914400" rtl="0" eaLnBrk="1" latinLnBrk="0" hangingPunct="1"/>
                      <a:r>
                        <a:rPr lang="es-CO" sz="1400" b="1" kern="1200">
                          <a:solidFill>
                            <a:schemeClr val="lt1"/>
                          </a:solidFill>
                          <a:latin typeface="+mn-lt"/>
                          <a:ea typeface="+mn-ea"/>
                          <a:cs typeface="+mn-cs"/>
                        </a:rPr>
                        <a:t>Segundo pago </a:t>
                      </a:r>
                      <a:r>
                        <a:rPr lang="es-ES" sz="1400" b="1" kern="1200">
                          <a:solidFill>
                            <a:schemeClr val="lt1"/>
                          </a:solidFill>
                          <a:latin typeface="+mn-lt"/>
                          <a:ea typeface="+mn-ea"/>
                          <a:cs typeface="+mn-cs"/>
                        </a:rPr>
                        <a:t>cuando el Interventor certifique que el Contratista presentó al supervisor del contrato el certificado de adquisición y/o nacionalización de los equipos</a:t>
                      </a:r>
                    </a:p>
                  </a:txBody>
                  <a:tcPr anchor="ctr"/>
                </a:tc>
                <a:tc>
                  <a:txBody>
                    <a:bodyPr/>
                    <a:lstStyle/>
                    <a:p>
                      <a:pPr algn="ctr"/>
                      <a:r>
                        <a:rPr lang="es-ES" sz="1400" b="0">
                          <a:solidFill>
                            <a:srgbClr val="002060"/>
                          </a:solidFill>
                        </a:rPr>
                        <a:t>2020</a:t>
                      </a:r>
                      <a:endParaRPr lang="es-CO" sz="1400" b="0">
                        <a:solidFill>
                          <a:srgbClr val="002060"/>
                        </a:solidFill>
                      </a:endParaRPr>
                    </a:p>
                  </a:txBody>
                  <a:tcPr anchor="ctr"/>
                </a:tc>
                <a:tc>
                  <a:txBody>
                    <a:bodyPr/>
                    <a:lstStyle/>
                    <a:p>
                      <a:pPr marL="0" algn="ctr" defTabSz="914400" rtl="0" eaLnBrk="1" fontAlgn="b" latinLnBrk="0" hangingPunct="1"/>
                      <a:r>
                        <a:rPr lang="es-CO" sz="1600" b="0" kern="1200">
                          <a:solidFill>
                            <a:srgbClr val="002060"/>
                          </a:solidFill>
                          <a:latin typeface="+mn-lt"/>
                          <a:ea typeface="+mn-ea"/>
                          <a:cs typeface="+mn-cs"/>
                        </a:rPr>
                        <a:t>$ 86.140.061,10</a:t>
                      </a:r>
                    </a:p>
                  </a:txBody>
                  <a:tcPr marL="9525" marR="9525" marT="9525" marB="0" anchor="ctr"/>
                </a:tc>
                <a:tc>
                  <a:txBody>
                    <a:bodyPr/>
                    <a:lstStyle/>
                    <a:p>
                      <a:pPr algn="ctr"/>
                      <a:r>
                        <a:rPr lang="es-ES" sz="1400" b="0">
                          <a:solidFill>
                            <a:srgbClr val="002060"/>
                          </a:solidFill>
                        </a:rPr>
                        <a:t>PAGADO</a:t>
                      </a:r>
                      <a:endParaRPr lang="es-CO" sz="1400" b="0">
                        <a:solidFill>
                          <a:srgbClr val="002060"/>
                        </a:solidFill>
                      </a:endParaRPr>
                    </a:p>
                  </a:txBody>
                  <a:tcPr anchor="ctr"/>
                </a:tc>
                <a:extLst>
                  <a:ext uri="{0D108BD9-81ED-4DB2-BD59-A6C34878D82A}">
                    <a16:rowId xmlns:a16="http://schemas.microsoft.com/office/drawing/2014/main" val="1084720904"/>
                  </a:ext>
                </a:extLst>
              </a:tr>
              <a:tr h="370840">
                <a:tc>
                  <a:txBody>
                    <a:bodyPr/>
                    <a:lstStyle/>
                    <a:p>
                      <a:pPr algn="l"/>
                      <a:r>
                        <a:rPr lang="es-CO" sz="1400" b="1"/>
                        <a:t>Tercer pago </a:t>
                      </a:r>
                      <a:r>
                        <a:rPr lang="es-ES" sz="1400" b="1"/>
                        <a:t>cuando el Interventor verifique mediante un acta, que los materiales adquiridos corresponden al 50% de los materiales nacionales para la ejecución de las obras</a:t>
                      </a:r>
                      <a:endParaRPr lang="es-CO" sz="1400" b="1"/>
                    </a:p>
                  </a:txBody>
                  <a:tcPr anchor="ctr"/>
                </a:tc>
                <a:tc>
                  <a:txBody>
                    <a:bodyPr/>
                    <a:lstStyle/>
                    <a:p>
                      <a:pPr algn="ctr"/>
                      <a:r>
                        <a:rPr lang="es-ES" sz="1400" b="0">
                          <a:solidFill>
                            <a:srgbClr val="002060"/>
                          </a:solidFill>
                        </a:rPr>
                        <a:t>2020</a:t>
                      </a:r>
                      <a:endParaRPr lang="es-CO" sz="1400" b="0">
                        <a:solidFill>
                          <a:srgbClr val="002060"/>
                        </a:solidFill>
                      </a:endParaRPr>
                    </a:p>
                  </a:txBody>
                  <a:tcPr anchor="ctr"/>
                </a:tc>
                <a:tc>
                  <a:txBody>
                    <a:bodyPr/>
                    <a:lstStyle/>
                    <a:p>
                      <a:pPr marL="0" algn="ctr" defTabSz="914400" rtl="0" eaLnBrk="1" fontAlgn="b" latinLnBrk="0" hangingPunct="1"/>
                      <a:r>
                        <a:rPr lang="es-CO" sz="1600" b="0" kern="1200">
                          <a:solidFill>
                            <a:srgbClr val="002060"/>
                          </a:solidFill>
                          <a:latin typeface="+mn-lt"/>
                          <a:ea typeface="+mn-ea"/>
                          <a:cs typeface="+mn-cs"/>
                        </a:rPr>
                        <a:t>$ 86.140.061,10</a:t>
                      </a:r>
                    </a:p>
                  </a:txBody>
                  <a:tcPr marL="9525" marR="9525" marT="9525" marB="0" anchor="ctr"/>
                </a:tc>
                <a:tc>
                  <a:txBody>
                    <a:bodyPr/>
                    <a:lstStyle/>
                    <a:p>
                      <a:pPr algn="ctr"/>
                      <a:r>
                        <a:rPr lang="es-ES" sz="1400" b="0">
                          <a:solidFill>
                            <a:srgbClr val="002060"/>
                          </a:solidFill>
                        </a:rPr>
                        <a:t>PAGADO</a:t>
                      </a:r>
                      <a:endParaRPr lang="es-CO" sz="1400" b="0">
                        <a:solidFill>
                          <a:srgbClr val="002060"/>
                        </a:solidFill>
                      </a:endParaRPr>
                    </a:p>
                  </a:txBody>
                  <a:tcPr anchor="ctr"/>
                </a:tc>
                <a:extLst>
                  <a:ext uri="{0D108BD9-81ED-4DB2-BD59-A6C34878D82A}">
                    <a16:rowId xmlns:a16="http://schemas.microsoft.com/office/drawing/2014/main" val="2009990518"/>
                  </a:ext>
                </a:extLst>
              </a:tr>
              <a:tr h="370840">
                <a:tc>
                  <a:txBody>
                    <a:bodyPr/>
                    <a:lstStyle/>
                    <a:p>
                      <a:pPr algn="l"/>
                      <a:r>
                        <a:rPr lang="es-CO" sz="1400" b="1"/>
                        <a:t>Cuarto pago </a:t>
                      </a:r>
                      <a:r>
                        <a:rPr lang="es-ES" sz="1400" b="1"/>
                        <a:t>cuando el Interventor certifique que el Contratista presentó al supervisor del contrato el avance mínimo del 40% de ejecución de las Obras</a:t>
                      </a:r>
                      <a:endParaRPr lang="es-CO" sz="1400" b="1"/>
                    </a:p>
                  </a:txBody>
                  <a:tcPr anchor="ctr"/>
                </a:tc>
                <a:tc>
                  <a:txBody>
                    <a:bodyPr/>
                    <a:lstStyle/>
                    <a:p>
                      <a:pPr algn="ctr"/>
                      <a:r>
                        <a:rPr lang="es-ES" sz="1400" b="1">
                          <a:solidFill>
                            <a:srgbClr val="002060"/>
                          </a:solidFill>
                        </a:rPr>
                        <a:t>2021</a:t>
                      </a:r>
                      <a:endParaRPr lang="es-CO" sz="1400" b="1">
                        <a:solidFill>
                          <a:srgbClr val="002060"/>
                        </a:solidFill>
                      </a:endParaRPr>
                    </a:p>
                  </a:txBody>
                  <a:tcPr anchor="ctr"/>
                </a:tc>
                <a:tc>
                  <a:txBody>
                    <a:bodyPr/>
                    <a:lstStyle/>
                    <a:p>
                      <a:pPr marL="0" algn="ctr" defTabSz="914400" rtl="0" eaLnBrk="1" fontAlgn="b" latinLnBrk="0" hangingPunct="1"/>
                      <a:r>
                        <a:rPr lang="es-CO" sz="1600" b="1" kern="1200">
                          <a:solidFill>
                            <a:srgbClr val="002060"/>
                          </a:solidFill>
                          <a:latin typeface="+mn-lt"/>
                          <a:ea typeface="+mn-ea"/>
                          <a:cs typeface="+mn-cs"/>
                        </a:rPr>
                        <a:t>$ 43.070.030,55</a:t>
                      </a:r>
                    </a:p>
                  </a:txBody>
                  <a:tcPr marL="9525" marR="9525" marT="9525" marB="0" anchor="ctr"/>
                </a:tc>
                <a:tc>
                  <a:txBody>
                    <a:bodyPr/>
                    <a:lstStyle/>
                    <a:p>
                      <a:pPr algn="ctr"/>
                      <a:r>
                        <a:rPr lang="es-ES" sz="1400" b="1">
                          <a:solidFill>
                            <a:srgbClr val="002060"/>
                          </a:solidFill>
                        </a:rPr>
                        <a:t>EXPIRADO</a:t>
                      </a:r>
                      <a:endParaRPr lang="es-CO" sz="1400" b="1">
                        <a:solidFill>
                          <a:srgbClr val="002060"/>
                        </a:solidFill>
                      </a:endParaRPr>
                    </a:p>
                  </a:txBody>
                  <a:tcPr anchor="ctr"/>
                </a:tc>
                <a:extLst>
                  <a:ext uri="{0D108BD9-81ED-4DB2-BD59-A6C34878D82A}">
                    <a16:rowId xmlns:a16="http://schemas.microsoft.com/office/drawing/2014/main" val="2468779469"/>
                  </a:ext>
                </a:extLst>
              </a:tr>
              <a:tr h="370840">
                <a:tc>
                  <a:txBody>
                    <a:bodyPr/>
                    <a:lstStyle/>
                    <a:p>
                      <a:pPr algn="l"/>
                      <a:r>
                        <a:rPr lang="es-CO" sz="1400" b="1"/>
                        <a:t>Quinto pago </a:t>
                      </a:r>
                      <a:r>
                        <a:rPr lang="es-ES" sz="1400" b="1"/>
                        <a:t>cuando el Interventor certifique que el Contratista presentó al supervisor del contrato el avance mínimo del 60% de ejecución de las Obras</a:t>
                      </a:r>
                      <a:endParaRPr lang="es-CO" sz="1400" b="1"/>
                    </a:p>
                  </a:txBody>
                  <a:tcPr anchor="ctr"/>
                </a:tc>
                <a:tc>
                  <a:txBody>
                    <a:bodyPr/>
                    <a:lstStyle/>
                    <a:p>
                      <a:pPr algn="ctr"/>
                      <a:r>
                        <a:rPr lang="es-ES" sz="1400" b="1">
                          <a:solidFill>
                            <a:srgbClr val="002060"/>
                          </a:solidFill>
                        </a:rPr>
                        <a:t>2021</a:t>
                      </a:r>
                      <a:endParaRPr lang="es-CO" sz="1400" b="1">
                        <a:solidFill>
                          <a:srgbClr val="002060"/>
                        </a:solidFill>
                      </a:endParaRPr>
                    </a:p>
                  </a:txBody>
                  <a:tcPr anchor="ctr"/>
                </a:tc>
                <a:tc>
                  <a:txBody>
                    <a:bodyPr/>
                    <a:lstStyle/>
                    <a:p>
                      <a:pPr marL="0" algn="ctr" defTabSz="914400" rtl="0" eaLnBrk="1" fontAlgn="b" latinLnBrk="0" hangingPunct="1"/>
                      <a:r>
                        <a:rPr lang="es-CO" sz="1600" b="1" kern="1200">
                          <a:solidFill>
                            <a:srgbClr val="002060"/>
                          </a:solidFill>
                          <a:latin typeface="+mn-lt"/>
                          <a:ea typeface="+mn-ea"/>
                          <a:cs typeface="+mn-cs"/>
                        </a:rPr>
                        <a:t>$ 215.350.152,75</a:t>
                      </a:r>
                    </a:p>
                  </a:txBody>
                  <a:tcPr marL="9525" marR="9525" marT="9525" marB="0" anchor="ctr"/>
                </a:tc>
                <a:tc>
                  <a:txBody>
                    <a:bodyPr/>
                    <a:lstStyle/>
                    <a:p>
                      <a:pPr algn="ctr"/>
                      <a:r>
                        <a:rPr lang="es-ES" sz="1400" b="1">
                          <a:solidFill>
                            <a:srgbClr val="002060"/>
                          </a:solidFill>
                        </a:rPr>
                        <a:t>EXPIRADO</a:t>
                      </a:r>
                      <a:endParaRPr lang="es-CO" sz="1400" b="1">
                        <a:solidFill>
                          <a:srgbClr val="002060"/>
                        </a:solidFill>
                      </a:endParaRPr>
                    </a:p>
                  </a:txBody>
                  <a:tcPr anchor="ctr"/>
                </a:tc>
                <a:extLst>
                  <a:ext uri="{0D108BD9-81ED-4DB2-BD59-A6C34878D82A}">
                    <a16:rowId xmlns:a16="http://schemas.microsoft.com/office/drawing/2014/main" val="3176679443"/>
                  </a:ext>
                </a:extLst>
              </a:tr>
              <a:tr h="370840">
                <a:tc>
                  <a:txBody>
                    <a:bodyPr/>
                    <a:lstStyle/>
                    <a:p>
                      <a:pPr algn="l"/>
                      <a:r>
                        <a:rPr lang="es-CO" sz="1400"/>
                        <a:t>Sexto </a:t>
                      </a:r>
                      <a:r>
                        <a:rPr lang="es-CO" sz="1400" b="1"/>
                        <a:t>pago </a:t>
                      </a:r>
                      <a:r>
                        <a:rPr lang="es-ES" sz="1400" b="1"/>
                        <a:t>cuando el Interventor certifique que el Contratista presentó al supervisor del contrato el avance mínimo del 80% de ejecución de las Obras</a:t>
                      </a:r>
                      <a:endParaRPr lang="es-CO" sz="1400"/>
                    </a:p>
                  </a:txBody>
                  <a:tcPr anchor="ctr"/>
                </a:tc>
                <a:tc>
                  <a:txBody>
                    <a:bodyPr/>
                    <a:lstStyle/>
                    <a:p>
                      <a:pPr algn="ctr"/>
                      <a:r>
                        <a:rPr lang="es-ES" sz="1400" b="0">
                          <a:solidFill>
                            <a:srgbClr val="002060"/>
                          </a:solidFill>
                        </a:rPr>
                        <a:t>2022</a:t>
                      </a:r>
                      <a:endParaRPr lang="es-CO" sz="1400" b="0">
                        <a:solidFill>
                          <a:srgbClr val="002060"/>
                        </a:solidFill>
                      </a:endParaRPr>
                    </a:p>
                  </a:txBody>
                  <a:tcPr anchor="ctr"/>
                </a:tc>
                <a:tc>
                  <a:txBody>
                    <a:bodyPr/>
                    <a:lstStyle/>
                    <a:p>
                      <a:pPr marL="0" algn="ctr" defTabSz="914400" rtl="0" eaLnBrk="1" fontAlgn="b" latinLnBrk="0" hangingPunct="1"/>
                      <a:r>
                        <a:rPr lang="es-CO" sz="1600" b="0" kern="1200">
                          <a:solidFill>
                            <a:srgbClr val="002060"/>
                          </a:solidFill>
                          <a:latin typeface="+mn-lt"/>
                          <a:ea typeface="+mn-ea"/>
                          <a:cs typeface="+mn-cs"/>
                        </a:rPr>
                        <a:t>$ 86.140.061,10</a:t>
                      </a:r>
                    </a:p>
                  </a:txBody>
                  <a:tcPr marL="9525" marR="9525" marT="9525" marB="0" anchor="ctr"/>
                </a:tc>
                <a:tc>
                  <a:txBody>
                    <a:bodyPr/>
                    <a:lstStyle/>
                    <a:p>
                      <a:pPr algn="ctr"/>
                      <a:r>
                        <a:rPr lang="es-ES" sz="1400" b="0">
                          <a:solidFill>
                            <a:srgbClr val="002060"/>
                          </a:solidFill>
                        </a:rPr>
                        <a:t>RESERVA PRESUPUESTAL</a:t>
                      </a:r>
                      <a:endParaRPr lang="es-CO" sz="1400" b="0">
                        <a:solidFill>
                          <a:srgbClr val="002060"/>
                        </a:solidFill>
                      </a:endParaRPr>
                    </a:p>
                  </a:txBody>
                  <a:tcPr anchor="ctr"/>
                </a:tc>
                <a:extLst>
                  <a:ext uri="{0D108BD9-81ED-4DB2-BD59-A6C34878D82A}">
                    <a16:rowId xmlns:a16="http://schemas.microsoft.com/office/drawing/2014/main" val="357449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400"/>
                        <a:t>Sexto </a:t>
                      </a:r>
                      <a:r>
                        <a:rPr lang="es-CO" sz="1400" b="1"/>
                        <a:t>pago </a:t>
                      </a:r>
                      <a:r>
                        <a:rPr lang="es-ES" sz="1400" b="1"/>
                        <a:t>cuando el Interventor certifique que el Contratista presentó al supervisor del contrato el avance mínimo del 100% de ejecución de las Obras</a:t>
                      </a:r>
                      <a:endParaRPr lang="es-CO" sz="1400"/>
                    </a:p>
                  </a:txBody>
                  <a:tcPr anchor="ctr"/>
                </a:tc>
                <a:tc>
                  <a:txBody>
                    <a:bodyPr/>
                    <a:lstStyle/>
                    <a:p>
                      <a:pPr algn="ctr"/>
                      <a:r>
                        <a:rPr lang="es-ES" sz="1400" b="0">
                          <a:solidFill>
                            <a:srgbClr val="002060"/>
                          </a:solidFill>
                        </a:rPr>
                        <a:t>2022</a:t>
                      </a:r>
                      <a:endParaRPr lang="es-CO" sz="1400" b="0">
                        <a:solidFill>
                          <a:srgbClr val="002060"/>
                        </a:solidFill>
                      </a:endParaRPr>
                    </a:p>
                  </a:txBody>
                  <a:tcPr anchor="ctr"/>
                </a:tc>
                <a:tc>
                  <a:txBody>
                    <a:bodyPr/>
                    <a:lstStyle/>
                    <a:p>
                      <a:pPr marL="0" algn="ctr" defTabSz="914400" rtl="0" eaLnBrk="1" fontAlgn="b" latinLnBrk="0" hangingPunct="1"/>
                      <a:r>
                        <a:rPr lang="es-CO" sz="1600" b="0" kern="1200">
                          <a:solidFill>
                            <a:srgbClr val="002060"/>
                          </a:solidFill>
                          <a:latin typeface="+mn-lt"/>
                          <a:ea typeface="+mn-ea"/>
                          <a:cs typeface="+mn-cs"/>
                        </a:rPr>
                        <a:t>$ 172.280.122,20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0">
                          <a:solidFill>
                            <a:srgbClr val="002060"/>
                          </a:solidFill>
                        </a:rPr>
                        <a:t>RESERVA PRESUPUESTAL</a:t>
                      </a:r>
                      <a:endParaRPr lang="es-CO" sz="1400" b="0">
                        <a:solidFill>
                          <a:srgbClr val="002060"/>
                        </a:solidFill>
                      </a:endParaRPr>
                    </a:p>
                  </a:txBody>
                  <a:tcPr anchor="ctr"/>
                </a:tc>
                <a:extLst>
                  <a:ext uri="{0D108BD9-81ED-4DB2-BD59-A6C34878D82A}">
                    <a16:rowId xmlns:a16="http://schemas.microsoft.com/office/drawing/2014/main" val="2605005689"/>
                  </a:ext>
                </a:extLst>
              </a:tr>
            </a:tbl>
          </a:graphicData>
        </a:graphic>
      </p:graphicFrame>
    </p:spTree>
    <p:extLst>
      <p:ext uri="{BB962C8B-B14F-4D97-AF65-F5344CB8AC3E}">
        <p14:creationId xmlns:p14="http://schemas.microsoft.com/office/powerpoint/2010/main" val="42946302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Justificación Vigencias Expiradas </a:t>
            </a:r>
            <a:r>
              <a:rPr lang="es-MX" sz="4000" b="1" i="0">
                <a:solidFill>
                  <a:srgbClr val="203864"/>
                </a:solidFill>
                <a:cs typeface="Arial" panose="020B0604020202020204" pitchFamily="34" charset="0"/>
              </a:rPr>
              <a:t>Contrato FAZNI GGC 428 L04 de 2020</a:t>
            </a:r>
          </a:p>
        </p:txBody>
      </p:sp>
      <p:sp>
        <p:nvSpPr>
          <p:cNvPr id="3" name="CuadroTexto 2">
            <a:extLst>
              <a:ext uri="{FF2B5EF4-FFF2-40B4-BE49-F238E27FC236}">
                <a16:creationId xmlns:a16="http://schemas.microsoft.com/office/drawing/2014/main" id="{F945C51F-A9C3-15E8-6587-DA4F04C789CC}"/>
              </a:ext>
            </a:extLst>
          </p:cNvPr>
          <p:cNvSpPr txBox="1"/>
          <p:nvPr/>
        </p:nvSpPr>
        <p:spPr>
          <a:xfrm>
            <a:off x="513347" y="3085236"/>
            <a:ext cx="11165305"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s-ES" sz="2000" b="0" i="0">
                <a:solidFill>
                  <a:srgbClr val="000000"/>
                </a:solidFill>
                <a:effectLst/>
                <a:latin typeface="+mj-lt"/>
              </a:rPr>
              <a:t>Los hitos de pago fueron cumplidos por la empresa interventora PROISES en el mes de diciembre de 2022 y fueron recibidas y tramitadas en portal NEON las facturas: </a:t>
            </a:r>
          </a:p>
          <a:p>
            <a:pPr marL="342900" indent="-342900" algn="l">
              <a:buFont typeface="Arial" panose="020B0604020202020204" pitchFamily="34" charset="0"/>
              <a:buChar char="•"/>
            </a:pPr>
            <a:r>
              <a:rPr lang="es-ES" sz="2000" b="0" i="0">
                <a:solidFill>
                  <a:srgbClr val="000000"/>
                </a:solidFill>
                <a:effectLst/>
                <a:latin typeface="+mj-lt"/>
              </a:rPr>
              <a:t>PRC25 de fecha 07 de diciembre de2022 por valor de $43.070.033,05 correspondientes al 4to pago. Se presentaron inconvenientes en el trámite interno por parte del MME (financiera) , no fue posible pagarla.</a:t>
            </a:r>
          </a:p>
          <a:p>
            <a:pPr marL="342900" indent="-342900" algn="l">
              <a:buFont typeface="Arial" panose="020B0604020202020204" pitchFamily="34" charset="0"/>
              <a:buChar char="•"/>
            </a:pPr>
            <a:r>
              <a:rPr lang="es-ES" sz="2000" b="0" i="0">
                <a:solidFill>
                  <a:srgbClr val="000000"/>
                </a:solidFill>
                <a:effectLst/>
                <a:latin typeface="+mj-lt"/>
              </a:rPr>
              <a:t>PRC27 de fecha 22 de diciembre de 2022 por valor de $215.350.164,95 correspondientes al 5to pago. Se presentaron inconvenientes en los valores facturados y fue necesario solicitar ajustes al contratista, se realizó el trámite interno MME pero no fue posible pagarla.</a:t>
            </a:r>
          </a:p>
        </p:txBody>
      </p:sp>
    </p:spTree>
    <p:extLst>
      <p:ext uri="{BB962C8B-B14F-4D97-AF65-F5344CB8AC3E}">
        <p14:creationId xmlns:p14="http://schemas.microsoft.com/office/powerpoint/2010/main" val="1868936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a:extLst>
              <a:ext uri="{FF2B5EF4-FFF2-40B4-BE49-F238E27FC236}">
                <a16:creationId xmlns:a16="http://schemas.microsoft.com/office/drawing/2014/main" id="{7059E30C-3861-38B7-CBB9-8F19C58D393C}"/>
              </a:ext>
            </a:extLst>
          </p:cNvPr>
          <p:cNvSpPr>
            <a:spLocks noGrp="1"/>
          </p:cNvSpPr>
          <p:nvPr>
            <p:ph type="title"/>
          </p:nvPr>
        </p:nvSpPr>
        <p:spPr>
          <a:xfrm>
            <a:off x="1770938" y="176629"/>
            <a:ext cx="9104852" cy="682720"/>
          </a:xfrm>
        </p:spPr>
        <p:txBody>
          <a:bodyPr>
            <a:noAutofit/>
          </a:bodyPr>
          <a:lstStyle/>
          <a:p>
            <a:pPr algn="ctr"/>
            <a:r>
              <a:rPr lang="es-MX" sz="4000" b="1" dirty="0">
                <a:effectLst>
                  <a:outerShdw blurRad="38100" dist="38100" dir="2700000" algn="tl">
                    <a:srgbClr val="000000">
                      <a:alpha val="43137"/>
                    </a:srgbClr>
                  </a:outerShdw>
                </a:effectLst>
                <a:ea typeface="+mj-lt"/>
                <a:cs typeface="+mj-lt"/>
              </a:rPr>
              <a:t>6. VIGENCIAS EXPIRADAS</a:t>
            </a:r>
            <a:endParaRPr lang="es-CO" sz="4000" b="1" dirty="0">
              <a:effectLst>
                <a:outerShdw blurRad="38100" dist="38100" dir="2700000" algn="tl">
                  <a:srgbClr val="000000">
                    <a:alpha val="43137"/>
                  </a:srgbClr>
                </a:outerShdw>
              </a:effectLst>
              <a:ea typeface="+mj-lt"/>
              <a:cs typeface="+mj-lt"/>
            </a:endParaRPr>
          </a:p>
        </p:txBody>
      </p:sp>
      <p:graphicFrame>
        <p:nvGraphicFramePr>
          <p:cNvPr id="5" name="Tabla 4">
            <a:extLst>
              <a:ext uri="{FF2B5EF4-FFF2-40B4-BE49-F238E27FC236}">
                <a16:creationId xmlns:a16="http://schemas.microsoft.com/office/drawing/2014/main" id="{474AE394-A37D-6663-A62C-4CCE683A8803}"/>
              </a:ext>
            </a:extLst>
          </p:cNvPr>
          <p:cNvGraphicFramePr>
            <a:graphicFrameLocks noGrp="1"/>
          </p:cNvGraphicFramePr>
          <p:nvPr>
            <p:extLst>
              <p:ext uri="{D42A27DB-BD31-4B8C-83A1-F6EECF244321}">
                <p14:modId xmlns:p14="http://schemas.microsoft.com/office/powerpoint/2010/main" val="1085140673"/>
              </p:ext>
            </p:extLst>
          </p:nvPr>
        </p:nvGraphicFramePr>
        <p:xfrm>
          <a:off x="530047" y="1397872"/>
          <a:ext cx="11131905" cy="4339209"/>
        </p:xfrm>
        <a:graphic>
          <a:graphicData uri="http://schemas.openxmlformats.org/drawingml/2006/table">
            <a:tbl>
              <a:tblPr firstRow="1">
                <a:tableStyleId>{284E427A-3D55-4303-BF80-6455036E1DE7}</a:tableStyleId>
              </a:tblPr>
              <a:tblGrid>
                <a:gridCol w="1209787">
                  <a:extLst>
                    <a:ext uri="{9D8B030D-6E8A-4147-A177-3AD203B41FA5}">
                      <a16:colId xmlns:a16="http://schemas.microsoft.com/office/drawing/2014/main" val="786717852"/>
                    </a:ext>
                  </a:extLst>
                </a:gridCol>
                <a:gridCol w="1708444">
                  <a:extLst>
                    <a:ext uri="{9D8B030D-6E8A-4147-A177-3AD203B41FA5}">
                      <a16:colId xmlns:a16="http://schemas.microsoft.com/office/drawing/2014/main" val="823878712"/>
                    </a:ext>
                  </a:extLst>
                </a:gridCol>
                <a:gridCol w="938809">
                  <a:extLst>
                    <a:ext uri="{9D8B030D-6E8A-4147-A177-3AD203B41FA5}">
                      <a16:colId xmlns:a16="http://schemas.microsoft.com/office/drawing/2014/main" val="3609445511"/>
                    </a:ext>
                  </a:extLst>
                </a:gridCol>
                <a:gridCol w="2216596">
                  <a:extLst>
                    <a:ext uri="{9D8B030D-6E8A-4147-A177-3AD203B41FA5}">
                      <a16:colId xmlns:a16="http://schemas.microsoft.com/office/drawing/2014/main" val="3064702376"/>
                    </a:ext>
                  </a:extLst>
                </a:gridCol>
                <a:gridCol w="2127630">
                  <a:extLst>
                    <a:ext uri="{9D8B030D-6E8A-4147-A177-3AD203B41FA5}">
                      <a16:colId xmlns:a16="http://schemas.microsoft.com/office/drawing/2014/main" val="2519589728"/>
                    </a:ext>
                  </a:extLst>
                </a:gridCol>
                <a:gridCol w="1524458">
                  <a:extLst>
                    <a:ext uri="{9D8B030D-6E8A-4147-A177-3AD203B41FA5}">
                      <a16:colId xmlns:a16="http://schemas.microsoft.com/office/drawing/2014/main" val="406814283"/>
                    </a:ext>
                  </a:extLst>
                </a:gridCol>
                <a:gridCol w="1406181">
                  <a:extLst>
                    <a:ext uri="{9D8B030D-6E8A-4147-A177-3AD203B41FA5}">
                      <a16:colId xmlns:a16="http://schemas.microsoft.com/office/drawing/2014/main" val="714270822"/>
                    </a:ext>
                  </a:extLst>
                </a:gridCol>
              </a:tblGrid>
              <a:tr h="100948">
                <a:tc>
                  <a:txBody>
                    <a:bodyPr/>
                    <a:lstStyle/>
                    <a:p>
                      <a:pPr algn="ctr" fontAlgn="b"/>
                      <a:r>
                        <a:rPr lang="es-CO" sz="1100" b="1" u="none" strike="noStrike">
                          <a:solidFill>
                            <a:schemeClr val="bg1"/>
                          </a:solidFill>
                          <a:effectLst/>
                          <a:latin typeface="+mn-lt"/>
                        </a:rPr>
                        <a:t>CONTRATO</a:t>
                      </a:r>
                      <a:endParaRPr lang="es-CO" sz="1100" b="1" i="0" u="none" strike="noStrike">
                        <a:solidFill>
                          <a:schemeClr val="bg1"/>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algn="ctr" fontAlgn="b"/>
                      <a:r>
                        <a:rPr lang="es-CO" sz="1100" b="1" u="none" strike="noStrike">
                          <a:solidFill>
                            <a:schemeClr val="bg1"/>
                          </a:solidFill>
                          <a:effectLst/>
                          <a:latin typeface="+mn-lt"/>
                        </a:rPr>
                        <a:t>EJECUTOR</a:t>
                      </a:r>
                      <a:endParaRPr lang="es-CO" sz="1100" b="1" i="0" u="none" strike="noStrike">
                        <a:solidFill>
                          <a:schemeClr val="bg1"/>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algn="ctr" fontAlgn="b"/>
                      <a:r>
                        <a:rPr lang="es-ES" sz="1100" b="1" i="0" u="none" strike="noStrike">
                          <a:solidFill>
                            <a:schemeClr val="bg1"/>
                          </a:solidFill>
                          <a:effectLst/>
                          <a:latin typeface="+mn-lt"/>
                        </a:rPr>
                        <a:t>AVANCE DE OBRA</a:t>
                      </a:r>
                      <a:endParaRPr lang="es-CO" sz="1100" b="1" i="0" u="none" strike="noStrike">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algn="ctr" fontAlgn="b"/>
                      <a:r>
                        <a:rPr lang="es-ES" sz="1100" b="1" i="0" u="none" strike="noStrike">
                          <a:solidFill>
                            <a:schemeClr val="bg1"/>
                          </a:solidFill>
                          <a:effectLst/>
                          <a:latin typeface="+mn-lt"/>
                        </a:rPr>
                        <a:t>HITOS EXPIRADOS</a:t>
                      </a:r>
                      <a:endParaRPr lang="es-CO" sz="1100" b="1" i="0" u="none" strike="noStrike">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algn="ctr" fontAlgn="b"/>
                      <a:r>
                        <a:rPr lang="es-ES" sz="1100" b="1" i="0" u="none" strike="noStrike">
                          <a:solidFill>
                            <a:schemeClr val="bg1"/>
                          </a:solidFill>
                          <a:effectLst/>
                          <a:latin typeface="+mn-lt"/>
                        </a:rPr>
                        <a:t>UBICACIÓN</a:t>
                      </a:r>
                      <a:endParaRPr lang="es-CO" sz="1100" b="1" i="0" u="none" strike="noStrike">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algn="ctr" fontAlgn="b"/>
                      <a:r>
                        <a:rPr lang="es-ES" sz="1100" b="1" i="0" u="none" strike="noStrike">
                          <a:solidFill>
                            <a:schemeClr val="bg1"/>
                          </a:solidFill>
                          <a:effectLst/>
                          <a:latin typeface="+mn-lt"/>
                        </a:rPr>
                        <a:t>VALOR TOTAL CONTRATO</a:t>
                      </a:r>
                      <a:endParaRPr lang="es-CO" sz="1100" b="1" i="0" u="none" strike="noStrike">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a:txBody>
                    <a:bodyPr/>
                    <a:lstStyle/>
                    <a:p>
                      <a:pPr algn="ctr" fontAlgn="b"/>
                      <a:r>
                        <a:rPr lang="es-CO" sz="1100" b="1" u="none" strike="noStrike">
                          <a:solidFill>
                            <a:schemeClr val="bg1"/>
                          </a:solidFill>
                          <a:effectLst/>
                          <a:latin typeface="+mn-lt"/>
                        </a:rPr>
                        <a:t>VALOR </a:t>
                      </a:r>
                      <a:endParaRPr lang="es-CO" sz="1100" b="1" i="0" u="none" strike="noStrike">
                        <a:solidFill>
                          <a:schemeClr val="bg1"/>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extLst>
                  <a:ext uri="{0D108BD9-81ED-4DB2-BD59-A6C34878D82A}">
                    <a16:rowId xmlns:a16="http://schemas.microsoft.com/office/drawing/2014/main" val="1089888074"/>
                  </a:ext>
                </a:extLst>
              </a:tr>
              <a:tr h="331686">
                <a:tc>
                  <a:txBody>
                    <a:bodyPr/>
                    <a:lstStyle/>
                    <a:p>
                      <a:pPr algn="ctr" fontAlgn="ctr"/>
                      <a:r>
                        <a:rPr lang="es-CO" sz="1100" b="0" u="none" strike="noStrike">
                          <a:solidFill>
                            <a:srgbClr val="000000"/>
                          </a:solidFill>
                          <a:effectLst/>
                          <a:latin typeface="+mn-lt"/>
                        </a:rPr>
                        <a:t>GGC-428-L04-20</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u="none" strike="noStrike">
                          <a:solidFill>
                            <a:srgbClr val="000000"/>
                          </a:solidFill>
                          <a:effectLst/>
                          <a:latin typeface="+mn-lt"/>
                        </a:rPr>
                        <a:t>CONSORCIO PROISES</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sv-SE" sz="1100" b="0" i="0" u="none" strike="noStrike">
                          <a:solidFill>
                            <a:srgbClr val="000000"/>
                          </a:solidFill>
                          <a:effectLst/>
                          <a:latin typeface="+mn-lt"/>
                        </a:rPr>
                        <a:t>48,30%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S" sz="1100" b="0" i="0" u="none" strike="noStrike">
                          <a:solidFill>
                            <a:srgbClr val="000000"/>
                          </a:solidFill>
                          <a:effectLst/>
                          <a:latin typeface="+mn-lt"/>
                        </a:rPr>
                        <a:t>iv) 40% de obra, v) 60% de obra</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100" b="0" i="0" u="none" strike="noStrike">
                          <a:solidFill>
                            <a:srgbClr val="000000"/>
                          </a:solidFill>
                          <a:effectLst/>
                          <a:latin typeface="+mn-lt"/>
                        </a:rPr>
                        <a:t>Zona rural del departamento del Tolima</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100" b="0" u="none" strike="noStrike" kern="1200">
                          <a:solidFill>
                            <a:srgbClr val="000000"/>
                          </a:solidFill>
                          <a:effectLst/>
                          <a:latin typeface="+mn-lt"/>
                          <a:ea typeface="+mn-ea"/>
                          <a:cs typeface="+mn-cs"/>
                        </a:rPr>
                        <a:t>$861.400.611,00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100" b="0" u="none" strike="noStrike">
                          <a:solidFill>
                            <a:srgbClr val="000000"/>
                          </a:solidFill>
                          <a:effectLst/>
                          <a:latin typeface="+mn-lt"/>
                        </a:rPr>
                        <a:t> $258.420.198,00 </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1710402"/>
                  </a:ext>
                </a:extLst>
              </a:tr>
              <a:tr h="408599">
                <a:tc>
                  <a:txBody>
                    <a:bodyPr/>
                    <a:lstStyle/>
                    <a:p>
                      <a:pPr algn="ctr" fontAlgn="ctr"/>
                      <a:r>
                        <a:rPr lang="es-CO" sz="1100" b="0" u="none" strike="noStrike">
                          <a:solidFill>
                            <a:srgbClr val="000000"/>
                          </a:solidFill>
                          <a:effectLst/>
                          <a:latin typeface="+mn-lt"/>
                        </a:rPr>
                        <a:t>GGC-615-L03-20</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100" b="0" u="none" strike="noStrike">
                          <a:solidFill>
                            <a:srgbClr val="000000"/>
                          </a:solidFill>
                          <a:effectLst/>
                          <a:latin typeface="+mn-lt"/>
                        </a:rPr>
                        <a:t>ELECTROHUILA S.A. E.S.P.</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100" b="0" i="0" u="none" strike="noStrike">
                          <a:solidFill>
                            <a:srgbClr val="000000"/>
                          </a:solidFill>
                          <a:effectLst/>
                          <a:latin typeface="+mn-lt"/>
                        </a:rPr>
                        <a:t>100%</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S" sz="1100" b="0" i="0" u="none" strike="noStrike">
                          <a:solidFill>
                            <a:srgbClr val="000000"/>
                          </a:solidFill>
                          <a:effectLst/>
                          <a:latin typeface="+mn-lt"/>
                        </a:rPr>
                        <a:t>iv) 40% de obra, v) 60% de obra</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100" b="0" i="0" u="none" strike="noStrike">
                          <a:solidFill>
                            <a:srgbClr val="000000"/>
                          </a:solidFill>
                          <a:effectLst/>
                          <a:latin typeface="+mn-lt"/>
                        </a:rPr>
                        <a:t>San Vicente del Caguán, Caquetá</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1100" b="0" u="none" strike="noStrike" kern="1200">
                          <a:solidFill>
                            <a:srgbClr val="000000"/>
                          </a:solidFill>
                          <a:effectLst/>
                          <a:latin typeface="+mn-lt"/>
                          <a:ea typeface="+mn-ea"/>
                          <a:cs typeface="+mn-cs"/>
                        </a:rPr>
                        <a:t>$14.359.483.856</a:t>
                      </a:r>
                      <a:endParaRPr lang="es-MX" sz="1100" b="0" u="none" strike="noStrike" kern="1200">
                        <a:solidFill>
                          <a:srgbClr val="000000"/>
                        </a:solidFill>
                        <a:effectLst/>
                        <a:latin typeface="+mn-lt"/>
                        <a:ea typeface="+mn-ea"/>
                        <a:cs typeface="+mn-cs"/>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100" b="0" u="none" strike="noStrike">
                          <a:solidFill>
                            <a:srgbClr val="000000"/>
                          </a:solidFill>
                          <a:effectLst/>
                          <a:latin typeface="+mn-lt"/>
                        </a:rPr>
                        <a:t> $1.903.525.974,50 </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8125558"/>
                  </a:ext>
                </a:extLst>
              </a:tr>
              <a:tr h="475898">
                <a:tc>
                  <a:txBody>
                    <a:bodyPr/>
                    <a:lstStyle/>
                    <a:p>
                      <a:pPr algn="ctr" fontAlgn="ctr"/>
                      <a:r>
                        <a:rPr lang="es-CO" sz="1100" b="0" u="none" strike="noStrike">
                          <a:solidFill>
                            <a:srgbClr val="000000"/>
                          </a:solidFill>
                          <a:effectLst/>
                          <a:latin typeface="+mn-lt"/>
                        </a:rPr>
                        <a:t>GGC-651-L02-20</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sv-SE" sz="1100" b="0" u="none" strike="noStrike">
                          <a:solidFill>
                            <a:srgbClr val="000000"/>
                          </a:solidFill>
                          <a:effectLst/>
                          <a:latin typeface="+mn-lt"/>
                        </a:rPr>
                        <a:t>GENSA S.A. E.S.P.</a:t>
                      </a:r>
                      <a:endParaRPr lang="sv-SE"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sv-SE" sz="1100" b="0" i="0" u="none" strike="noStrike">
                          <a:solidFill>
                            <a:srgbClr val="000000"/>
                          </a:solidFill>
                          <a:effectLst/>
                          <a:latin typeface="+mn-lt"/>
                        </a:rPr>
                        <a:t>30%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100" b="0" i="0" u="none" strike="noStrike">
                          <a:solidFill>
                            <a:srgbClr val="000000"/>
                          </a:solidFill>
                          <a:effectLst/>
                          <a:latin typeface="+mn-lt"/>
                        </a:rPr>
                        <a:t>iii) 20% de obra, iv) 40% de obra, v) 60% de obra</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100" b="0" i="0" u="none" strike="noStrike">
                          <a:solidFill>
                            <a:srgbClr val="000000"/>
                          </a:solidFill>
                          <a:effectLst/>
                          <a:latin typeface="+mn-lt"/>
                        </a:rPr>
                        <a:t>Solano, Caquetá</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100" b="0" u="none" strike="noStrike" kern="1200">
                          <a:solidFill>
                            <a:srgbClr val="000000"/>
                          </a:solidFill>
                          <a:effectLst/>
                          <a:latin typeface="+mn-lt"/>
                          <a:ea typeface="+mn-ea"/>
                          <a:cs typeface="+mn-cs"/>
                        </a:rPr>
                        <a:t>$9.497.344.601,00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100" b="0" u="none" strike="noStrike">
                          <a:solidFill>
                            <a:srgbClr val="000000"/>
                          </a:solidFill>
                          <a:effectLst/>
                          <a:latin typeface="+mn-lt"/>
                        </a:rPr>
                        <a:t> $1.888.484.537,00 </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5452009"/>
                  </a:ext>
                </a:extLst>
              </a:tr>
              <a:tr h="528775">
                <a:tc>
                  <a:txBody>
                    <a:bodyPr/>
                    <a:lstStyle/>
                    <a:p>
                      <a:pPr algn="ctr" fontAlgn="ctr"/>
                      <a:r>
                        <a:rPr lang="es-CO" sz="1100" b="0" u="none" strike="noStrike">
                          <a:solidFill>
                            <a:srgbClr val="000000"/>
                          </a:solidFill>
                          <a:effectLst/>
                          <a:latin typeface="+mn-lt"/>
                        </a:rPr>
                        <a:t>GGC-659-L09-20</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sv-SE" sz="1100" b="0" u="none" strike="noStrike">
                          <a:solidFill>
                            <a:srgbClr val="000000"/>
                          </a:solidFill>
                          <a:effectLst/>
                          <a:latin typeface="+mn-lt"/>
                        </a:rPr>
                        <a:t>GENSA S.A. E.S.P.</a:t>
                      </a:r>
                      <a:endParaRPr lang="sv-SE"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sv-SE" sz="1100" b="0" i="0" u="none" strike="noStrike">
                          <a:solidFill>
                            <a:srgbClr val="000000"/>
                          </a:solidFill>
                          <a:effectLst/>
                          <a:latin typeface="+mn-lt"/>
                        </a:rPr>
                        <a:t>57,59%</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100" b="0" i="0" u="none" strike="noStrike">
                          <a:solidFill>
                            <a:srgbClr val="000000"/>
                          </a:solidFill>
                          <a:effectLst/>
                          <a:latin typeface="+mn-lt"/>
                        </a:rPr>
                        <a:t>iv) 40% de obra, v) 60% de obra</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sv-SE" sz="1100" b="0" i="0" u="none" strike="noStrike">
                          <a:solidFill>
                            <a:srgbClr val="000000"/>
                          </a:solidFill>
                          <a:effectLst/>
                          <a:latin typeface="+mn-lt"/>
                        </a:rPr>
                        <a:t>Zona rural del departamento del Amazonas</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100" b="0" u="none" strike="noStrike" kern="1200">
                          <a:solidFill>
                            <a:srgbClr val="000000"/>
                          </a:solidFill>
                          <a:effectLst/>
                          <a:latin typeface="+mn-lt"/>
                          <a:ea typeface="+mn-ea"/>
                          <a:cs typeface="+mn-cs"/>
                        </a:rPr>
                        <a:t>$ 9,683,028,649</a:t>
                      </a:r>
                      <a:r>
                        <a:rPr lang="sv-SE" sz="1100" b="0" u="none" strike="noStrike" kern="1200">
                          <a:solidFill>
                            <a:srgbClr val="000000"/>
                          </a:solidFill>
                          <a:effectLst/>
                          <a:latin typeface="+mn-lt"/>
                          <a:ea typeface="+mn-ea"/>
                          <a:cs typeface="+mn-cs"/>
                        </a:rPr>
                        <a:t>,00</a:t>
                      </a:r>
                      <a:endParaRPr lang="es-MX" sz="1100" b="0" u="none" strike="noStrike" kern="1200">
                        <a:solidFill>
                          <a:srgbClr val="000000"/>
                        </a:solidFill>
                        <a:effectLst/>
                        <a:latin typeface="+mn-lt"/>
                        <a:ea typeface="+mn-ea"/>
                        <a:cs typeface="+mn-cs"/>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100" b="0" u="none" strike="noStrike">
                          <a:solidFill>
                            <a:srgbClr val="000000"/>
                          </a:solidFill>
                          <a:effectLst/>
                          <a:latin typeface="+mn-lt"/>
                        </a:rPr>
                        <a:t> $1.283.603.425,00 </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5117021"/>
                  </a:ext>
                </a:extLst>
              </a:tr>
              <a:tr h="418213">
                <a:tc>
                  <a:txBody>
                    <a:bodyPr/>
                    <a:lstStyle/>
                    <a:p>
                      <a:pPr algn="ctr" fontAlgn="ctr"/>
                      <a:r>
                        <a:rPr lang="es-CO" sz="1100" b="0" u="none" strike="noStrike">
                          <a:solidFill>
                            <a:srgbClr val="000000"/>
                          </a:solidFill>
                          <a:effectLst/>
                          <a:latin typeface="+mn-lt"/>
                        </a:rPr>
                        <a:t>GGC-654-L08-20</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sv-SE" sz="1100" b="0" u="none" strike="noStrike">
                          <a:solidFill>
                            <a:srgbClr val="000000"/>
                          </a:solidFill>
                          <a:effectLst/>
                          <a:latin typeface="+mn-lt"/>
                        </a:rPr>
                        <a:t>GENSA S.A. E.S.P.</a:t>
                      </a:r>
                      <a:endParaRPr lang="sv-SE"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sv-SE" sz="1100" b="0" i="0" u="none" strike="noStrike">
                          <a:solidFill>
                            <a:srgbClr val="000000"/>
                          </a:solidFill>
                          <a:effectLst/>
                          <a:latin typeface="+mn-lt"/>
                        </a:rPr>
                        <a:t>49,31%</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100" b="0" i="0" u="none" strike="noStrike">
                          <a:solidFill>
                            <a:srgbClr val="000000"/>
                          </a:solidFill>
                          <a:effectLst/>
                          <a:latin typeface="+mn-lt"/>
                        </a:rPr>
                        <a:t>iii) 20% de obra, iv) 40% de obra, v) 60% de obra</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ES" sz="1100" b="0" i="0" u="none" strike="noStrike">
                          <a:solidFill>
                            <a:srgbClr val="000000"/>
                          </a:solidFill>
                          <a:effectLst/>
                          <a:latin typeface="+mn-lt"/>
                        </a:rPr>
                        <a:t>Fundación, Magdalena</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100" b="0" u="none" strike="noStrike" kern="1200">
                          <a:solidFill>
                            <a:srgbClr val="000000"/>
                          </a:solidFill>
                          <a:effectLst/>
                          <a:latin typeface="+mn-lt"/>
                          <a:ea typeface="+mn-ea"/>
                          <a:cs typeface="+mn-cs"/>
                        </a:rPr>
                        <a:t>$4.608.831.184,00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100" b="0" u="none" strike="noStrike">
                          <a:solidFill>
                            <a:srgbClr val="000000"/>
                          </a:solidFill>
                          <a:effectLst/>
                          <a:latin typeface="+mn-lt"/>
                        </a:rPr>
                        <a:t> $916.434.927,00 </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7253426"/>
                  </a:ext>
                </a:extLst>
              </a:tr>
              <a:tr h="504740">
                <a:tc>
                  <a:txBody>
                    <a:bodyPr/>
                    <a:lstStyle/>
                    <a:p>
                      <a:pPr algn="ctr" fontAlgn="ctr"/>
                      <a:r>
                        <a:rPr lang="es-CO" sz="1100" b="0" u="none" strike="noStrike">
                          <a:solidFill>
                            <a:srgbClr val="000000"/>
                          </a:solidFill>
                          <a:effectLst/>
                          <a:latin typeface="+mn-lt"/>
                        </a:rPr>
                        <a:t>GGC-616-L05-20</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100" b="0" u="none" strike="noStrike">
                          <a:solidFill>
                            <a:srgbClr val="000000"/>
                          </a:solidFill>
                          <a:effectLst/>
                          <a:latin typeface="+mn-lt"/>
                        </a:rPr>
                        <a:t>ENERGUAVIARE S.A. E.S.P.</a:t>
                      </a:r>
                      <a:endParaRPr lang="pt-BR"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100" b="0" i="0" u="none" strike="noStrike">
                          <a:solidFill>
                            <a:srgbClr val="000000"/>
                          </a:solidFill>
                          <a:effectLst/>
                          <a:latin typeface="+mn-lt"/>
                        </a:rPr>
                        <a:t>100%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s-ES" sz="1100" b="0" i="0" u="none" strike="noStrike">
                          <a:solidFill>
                            <a:srgbClr val="000000"/>
                          </a:solidFill>
                          <a:effectLst/>
                          <a:latin typeface="+mn-lt"/>
                        </a:rPr>
                        <a:t>v) 60% de obra</a:t>
                      </a:r>
                      <a:endParaRPr lang="pt-BR"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100" b="0" i="0" u="none" strike="noStrike">
                          <a:solidFill>
                            <a:srgbClr val="000000"/>
                          </a:solidFill>
                          <a:effectLst/>
                          <a:latin typeface="+mn-lt"/>
                        </a:rPr>
                        <a:t>Puerto Rico, Meta</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1100" b="0" u="none" strike="noStrike" kern="1200">
                          <a:solidFill>
                            <a:srgbClr val="000000"/>
                          </a:solidFill>
                          <a:effectLst/>
                          <a:latin typeface="+mn-lt"/>
                          <a:ea typeface="+mn-ea"/>
                          <a:cs typeface="+mn-cs"/>
                        </a:rPr>
                        <a:t>$ 13.469.510.547,00</a:t>
                      </a:r>
                      <a:endParaRPr lang="es-MX" sz="1100" b="0" u="none" strike="noStrike" kern="1200">
                        <a:solidFill>
                          <a:srgbClr val="000000"/>
                        </a:solidFill>
                        <a:effectLst/>
                        <a:latin typeface="+mn-lt"/>
                        <a:ea typeface="+mn-ea"/>
                        <a:cs typeface="+mn-cs"/>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100" b="0" u="none" strike="noStrike">
                          <a:solidFill>
                            <a:srgbClr val="000000"/>
                          </a:solidFill>
                          <a:effectLst/>
                          <a:latin typeface="+mn-lt"/>
                        </a:rPr>
                        <a:t> $892.774.522,75 </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203716"/>
                  </a:ext>
                </a:extLst>
              </a:tr>
              <a:tr h="341300">
                <a:tc>
                  <a:txBody>
                    <a:bodyPr/>
                    <a:lstStyle/>
                    <a:p>
                      <a:pPr algn="ctr" fontAlgn="ctr"/>
                      <a:r>
                        <a:rPr lang="es-CO" sz="1100" b="0" u="none" strike="noStrike">
                          <a:solidFill>
                            <a:srgbClr val="000000"/>
                          </a:solidFill>
                          <a:effectLst/>
                          <a:latin typeface="+mn-lt"/>
                        </a:rPr>
                        <a:t>GGC-593-L05-20</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100" b="0" u="none" strike="noStrike">
                          <a:solidFill>
                            <a:srgbClr val="000000"/>
                          </a:solidFill>
                          <a:effectLst/>
                          <a:latin typeface="+mn-lt"/>
                        </a:rPr>
                        <a:t>ENERGUAVIARE S.A. E.S.P.</a:t>
                      </a:r>
                      <a:endParaRPr lang="pt-BR"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100" b="0" i="0" u="none" strike="noStrike">
                          <a:solidFill>
                            <a:srgbClr val="000000"/>
                          </a:solidFill>
                          <a:effectLst/>
                          <a:latin typeface="+mn-lt"/>
                        </a:rPr>
                        <a:t>100%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100" b="0" i="0" u="none" strike="noStrike">
                          <a:solidFill>
                            <a:srgbClr val="000000"/>
                          </a:solidFill>
                          <a:effectLst/>
                          <a:latin typeface="+mn-lt"/>
                        </a:rPr>
                        <a:t>v) 60% de obra</a:t>
                      </a:r>
                      <a:endParaRPr lang="pt-BR" sz="1100" b="0" i="0" u="none" strike="noStrike">
                        <a:solidFill>
                          <a:srgbClr val="000000"/>
                        </a:solidFill>
                        <a:effectLst/>
                        <a:latin typeface="+mn-lt"/>
                      </a:endParaRPr>
                    </a:p>
                    <a:p>
                      <a:pPr algn="l" fontAlgn="ctr"/>
                      <a:endParaRPr lang="pt-BR"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1100" b="0" i="0" u="none" strike="noStrike">
                          <a:solidFill>
                            <a:srgbClr val="000000"/>
                          </a:solidFill>
                          <a:effectLst/>
                          <a:latin typeface="+mn-lt"/>
                        </a:rPr>
                        <a:t>Mapiripán, Meta</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1100" b="0" u="none" strike="noStrike" kern="1200">
                          <a:solidFill>
                            <a:srgbClr val="000000"/>
                          </a:solidFill>
                          <a:effectLst/>
                          <a:latin typeface="+mn-lt"/>
                          <a:ea typeface="+mn-ea"/>
                          <a:cs typeface="+mn-cs"/>
                        </a:rPr>
                        <a:t>$ 10.725.332.672,00</a:t>
                      </a:r>
                      <a:endParaRPr lang="es-MX" sz="1100" b="0" u="none" strike="noStrike" kern="1200">
                        <a:solidFill>
                          <a:srgbClr val="000000"/>
                        </a:solidFill>
                        <a:effectLst/>
                        <a:latin typeface="+mn-lt"/>
                        <a:ea typeface="+mn-ea"/>
                        <a:cs typeface="+mn-cs"/>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100" b="0" u="none" strike="noStrike">
                          <a:solidFill>
                            <a:srgbClr val="000000"/>
                          </a:solidFill>
                          <a:effectLst/>
                          <a:latin typeface="+mn-lt"/>
                        </a:rPr>
                        <a:t> $710.887.283,25 </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615828"/>
                  </a:ext>
                </a:extLst>
              </a:tr>
              <a:tr h="408599">
                <a:tc>
                  <a:txBody>
                    <a:bodyPr/>
                    <a:lstStyle/>
                    <a:p>
                      <a:pPr algn="ctr" fontAlgn="ctr"/>
                      <a:r>
                        <a:rPr lang="es-CO" sz="1100" b="0" u="none" strike="noStrike">
                          <a:solidFill>
                            <a:srgbClr val="000000"/>
                          </a:solidFill>
                          <a:effectLst/>
                          <a:latin typeface="+mn-lt"/>
                        </a:rPr>
                        <a:t>GGC-656-L07-20</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100" b="0" u="none" strike="noStrike">
                          <a:solidFill>
                            <a:srgbClr val="000000"/>
                          </a:solidFill>
                          <a:effectLst/>
                          <a:latin typeface="+mn-lt"/>
                        </a:rPr>
                        <a:t>DISPAC S.A. E.S.P.</a:t>
                      </a:r>
                      <a:endParaRPr lang="fr-FR"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effectLst/>
                          <a:latin typeface="+mn-lt"/>
                        </a:rPr>
                        <a:t>60%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100" b="0" i="0" u="none" strike="noStrike">
                          <a:solidFill>
                            <a:srgbClr val="000000"/>
                          </a:solidFill>
                          <a:effectLst/>
                          <a:latin typeface="+mn-lt"/>
                        </a:rPr>
                        <a:t>iii) 20% de obra, iv) 40% de obra, v) 60% de obra</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effectLst/>
                          <a:latin typeface="+mn-lt"/>
                        </a:rPr>
                        <a:t>Zona rural del departamento del Chocó</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CO" sz="1100" b="0" u="none" strike="noStrike" kern="1200">
                          <a:solidFill>
                            <a:srgbClr val="000000"/>
                          </a:solidFill>
                          <a:effectLst/>
                          <a:latin typeface="+mn-lt"/>
                          <a:ea typeface="+mn-ea"/>
                          <a:cs typeface="+mn-cs"/>
                        </a:rPr>
                        <a:t>$25.921.843.189,00</a:t>
                      </a:r>
                      <a:endParaRPr lang="es-MX" sz="1100" b="0" u="none" strike="noStrike" kern="1200">
                        <a:solidFill>
                          <a:srgbClr val="000000"/>
                        </a:solidFill>
                        <a:effectLst/>
                        <a:latin typeface="+mn-lt"/>
                        <a:ea typeface="+mn-ea"/>
                        <a:cs typeface="+mn-cs"/>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100" b="0" u="none" strike="noStrike">
                          <a:solidFill>
                            <a:srgbClr val="000000"/>
                          </a:solidFill>
                          <a:effectLst/>
                          <a:latin typeface="+mn-lt"/>
                        </a:rPr>
                        <a:t> $5.154.388.002,00 </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80108"/>
                  </a:ext>
                </a:extLst>
              </a:tr>
              <a:tr h="394178">
                <a:tc>
                  <a:txBody>
                    <a:bodyPr/>
                    <a:lstStyle/>
                    <a:p>
                      <a:pPr algn="ctr" fontAlgn="ctr"/>
                      <a:r>
                        <a:rPr lang="es-CO" sz="1100" b="0" u="none" strike="noStrike">
                          <a:solidFill>
                            <a:srgbClr val="000000"/>
                          </a:solidFill>
                          <a:effectLst/>
                          <a:latin typeface="+mn-lt"/>
                        </a:rPr>
                        <a:t>GGC-721-19</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100" b="0" u="none" strike="noStrike">
                          <a:solidFill>
                            <a:srgbClr val="000000"/>
                          </a:solidFill>
                          <a:effectLst/>
                          <a:latin typeface="+mn-lt"/>
                        </a:rPr>
                        <a:t>DISPAC S.A. E.S.P.</a:t>
                      </a:r>
                      <a:endParaRPr lang="fr-FR"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effectLst/>
                          <a:latin typeface="+mn-lt"/>
                        </a:rPr>
                        <a:t>100%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ES" sz="1100" b="0" i="0" u="none" strike="noStrike">
                          <a:solidFill>
                            <a:srgbClr val="000000"/>
                          </a:solidFill>
                          <a:effectLst/>
                          <a:latin typeface="+mn-lt"/>
                        </a:rPr>
                        <a:t>iii) 40% de obra, iv) 60% de obra</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fr-FR" sz="1100" b="0" i="0" u="none" strike="noStrike">
                          <a:solidFill>
                            <a:srgbClr val="000000"/>
                          </a:solidFill>
                          <a:effectLst/>
                          <a:latin typeface="+mn-lt"/>
                        </a:rPr>
                        <a:t>Zona Rural del departamento del Guainía</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s-MX" sz="1100" b="0" u="none" strike="noStrike" kern="1200">
                          <a:solidFill>
                            <a:srgbClr val="000000"/>
                          </a:solidFill>
                          <a:effectLst/>
                          <a:latin typeface="+mn-lt"/>
                          <a:ea typeface="+mn-ea"/>
                          <a:cs typeface="+mn-cs"/>
                        </a:rPr>
                        <a:t>$ 14.280.117.905,0</a:t>
                      </a: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s-CO" sz="1100" b="0" u="none" strike="noStrike">
                          <a:solidFill>
                            <a:srgbClr val="000000"/>
                          </a:solidFill>
                          <a:effectLst/>
                          <a:latin typeface="+mn-lt"/>
                        </a:rPr>
                        <a:t> $2.965.790.117,61 </a:t>
                      </a:r>
                      <a:endParaRPr lang="es-CO" sz="1100" b="0" i="0" u="none" strike="noStrike">
                        <a:solidFill>
                          <a:srgbClr val="000000"/>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5131981"/>
                  </a:ext>
                </a:extLst>
              </a:tr>
              <a:tr h="174015">
                <a:tc gridSpan="6">
                  <a:txBody>
                    <a:bodyPr/>
                    <a:lstStyle/>
                    <a:p>
                      <a:pPr algn="ctr" fontAlgn="ctr"/>
                      <a:r>
                        <a:rPr lang="es-CO" sz="1100" b="1" u="none" strike="noStrike">
                          <a:solidFill>
                            <a:schemeClr val="bg1"/>
                          </a:solidFill>
                          <a:effectLst/>
                          <a:latin typeface="+mn-lt"/>
                        </a:rPr>
                        <a:t> TOTAL</a:t>
                      </a:r>
                      <a:endParaRPr lang="es-CO" sz="1100" b="1" i="0" u="none" strike="noStrike">
                        <a:solidFill>
                          <a:schemeClr val="bg1"/>
                        </a:solidFill>
                        <a:effectLst/>
                        <a:latin typeface="+mn-lt"/>
                      </a:endParaRPr>
                    </a:p>
                  </a:txBody>
                  <a:tcPr marL="4807" marR="4807" marT="48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tc hMerge="1">
                  <a:txBody>
                    <a:bodyPr/>
                    <a:lstStyle/>
                    <a:p>
                      <a:pPr algn="ctr" fontAlgn="ctr"/>
                      <a:r>
                        <a:rPr lang="es-CO" sz="1400" b="1" u="none" strike="noStrike">
                          <a:solidFill>
                            <a:schemeClr val="bg1"/>
                          </a:solidFill>
                          <a:effectLst/>
                        </a:rPr>
                        <a:t> </a:t>
                      </a:r>
                      <a:endParaRPr lang="es-CO" sz="1400" b="1" i="0" u="none" strike="noStrike">
                        <a:solidFill>
                          <a:schemeClr val="bg1"/>
                        </a:solidFill>
                        <a:effectLst/>
                        <a:latin typeface="Calibri" panose="020F0502020204030204" pitchFamily="34" charset="0"/>
                      </a:endParaRPr>
                    </a:p>
                  </a:txBody>
                  <a:tcPr marL="4807" marR="4807" marT="4807" marB="0" anchor="ctr">
                    <a:solidFill>
                      <a:srgbClr val="F0B510"/>
                    </a:solidFill>
                  </a:tcPr>
                </a:tc>
                <a:tc hMerge="1">
                  <a:txBody>
                    <a:bodyPr/>
                    <a:lstStyle/>
                    <a:p>
                      <a:pPr algn="ctr" fontAlgn="ctr"/>
                      <a:endParaRPr lang="es-CO" sz="1400" b="1" i="0" u="none" strike="noStrike">
                        <a:solidFill>
                          <a:schemeClr val="bg1"/>
                        </a:solidFill>
                        <a:effectLst/>
                        <a:latin typeface="Calibri" panose="020F0502020204030204" pitchFamily="34" charset="0"/>
                      </a:endParaRPr>
                    </a:p>
                  </a:txBody>
                  <a:tcPr marL="4807" marR="4807" marT="4807" marB="0" anchor="ctr">
                    <a:solidFill>
                      <a:srgbClr val="F0B510"/>
                    </a:solidFill>
                  </a:tcPr>
                </a:tc>
                <a:tc hMerge="1">
                  <a:txBody>
                    <a:bodyPr/>
                    <a:lstStyle/>
                    <a:p>
                      <a:pPr algn="ctr" fontAlgn="ctr"/>
                      <a:endParaRPr lang="es-CO" sz="1400" b="1" i="0" u="none" strike="noStrike">
                        <a:solidFill>
                          <a:schemeClr val="bg1"/>
                        </a:solidFill>
                        <a:effectLst/>
                        <a:latin typeface="Calibri" panose="020F0502020204030204" pitchFamily="34" charset="0"/>
                      </a:endParaRPr>
                    </a:p>
                  </a:txBody>
                  <a:tcPr marL="4807" marR="4807" marT="4807" marB="0" anchor="ctr">
                    <a:solidFill>
                      <a:srgbClr val="F0B510"/>
                    </a:solidFill>
                  </a:tcPr>
                </a:tc>
                <a:tc hMerge="1">
                  <a:txBody>
                    <a:bodyPr/>
                    <a:lstStyle/>
                    <a:p>
                      <a:pPr algn="ctr" fontAlgn="ctr"/>
                      <a:endParaRPr lang="es-CO" sz="1400" b="1" i="0" u="none" strike="noStrike">
                        <a:solidFill>
                          <a:schemeClr val="bg1"/>
                        </a:solidFill>
                        <a:effectLst/>
                        <a:latin typeface="Calibri" panose="020F0502020204030204" pitchFamily="34" charset="0"/>
                      </a:endParaRPr>
                    </a:p>
                  </a:txBody>
                  <a:tcPr marL="4807" marR="4807" marT="4807" marB="0" anchor="ctr">
                    <a:solidFill>
                      <a:srgbClr val="F0B510"/>
                    </a:solidFill>
                  </a:tcPr>
                </a:tc>
                <a:tc hMerge="1">
                  <a:txBody>
                    <a:bodyPr/>
                    <a:lstStyle/>
                    <a:p>
                      <a:pPr algn="ctr" fontAlgn="ctr"/>
                      <a:r>
                        <a:rPr lang="es-CO" sz="1400" b="1" u="none" strike="noStrike">
                          <a:solidFill>
                            <a:schemeClr val="bg1"/>
                          </a:solidFill>
                          <a:effectLst/>
                        </a:rPr>
                        <a:t>TOTAL</a:t>
                      </a:r>
                      <a:endParaRPr lang="es-CO" sz="1400" b="1" i="0" u="none" strike="noStrike">
                        <a:solidFill>
                          <a:schemeClr val="bg1"/>
                        </a:solidFill>
                        <a:effectLst/>
                        <a:latin typeface="Calibri" panose="020F0502020204030204" pitchFamily="34" charset="0"/>
                      </a:endParaRPr>
                    </a:p>
                  </a:txBody>
                  <a:tcPr marL="4807" marR="4807" marT="4807" marB="0" anchor="ctr">
                    <a:solidFill>
                      <a:srgbClr val="F0B510"/>
                    </a:solidFill>
                  </a:tcPr>
                </a:tc>
                <a:tc>
                  <a:txBody>
                    <a:bodyPr/>
                    <a:lstStyle/>
                    <a:p>
                      <a:pPr algn="ctr" fontAlgn="ctr"/>
                      <a:r>
                        <a:rPr lang="es-CO" sz="1100" b="1" u="none" strike="noStrike">
                          <a:solidFill>
                            <a:schemeClr val="bg1"/>
                          </a:solidFill>
                          <a:effectLst/>
                          <a:latin typeface="+mn-lt"/>
                        </a:rPr>
                        <a:t> $15.974.308.987,11</a:t>
                      </a:r>
                      <a:endParaRPr lang="es-CO" sz="1100" b="1" i="0" u="none" strike="noStrike">
                        <a:solidFill>
                          <a:schemeClr val="bg1"/>
                        </a:solidFill>
                        <a:effectLst/>
                        <a:latin typeface="+mn-lt"/>
                      </a:endParaRPr>
                    </a:p>
                  </a:txBody>
                  <a:tcPr marL="4807" marR="4807" marT="480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0B510"/>
                    </a:solidFill>
                  </a:tcPr>
                </a:tc>
                <a:extLst>
                  <a:ext uri="{0D108BD9-81ED-4DB2-BD59-A6C34878D82A}">
                    <a16:rowId xmlns:a16="http://schemas.microsoft.com/office/drawing/2014/main" val="3669591040"/>
                  </a:ext>
                </a:extLst>
              </a:tr>
            </a:tbl>
          </a:graphicData>
        </a:graphic>
      </p:graphicFrame>
      <p:cxnSp>
        <p:nvCxnSpPr>
          <p:cNvPr id="2" name="Conector recto 1">
            <a:extLst>
              <a:ext uri="{FF2B5EF4-FFF2-40B4-BE49-F238E27FC236}">
                <a16:creationId xmlns:a16="http://schemas.microsoft.com/office/drawing/2014/main" id="{A39AABC2-CD37-780B-5B8C-CF1082375825}"/>
              </a:ext>
            </a:extLst>
          </p:cNvPr>
          <p:cNvCxnSpPr>
            <a:cxnSpLocks/>
          </p:cNvCxnSpPr>
          <p:nvPr/>
        </p:nvCxnSpPr>
        <p:spPr>
          <a:xfrm>
            <a:off x="2180576" y="934198"/>
            <a:ext cx="842323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6D6FB069-FE09-778C-137D-14B112A1F43F}"/>
              </a:ext>
            </a:extLst>
          </p:cNvPr>
          <p:cNvCxnSpPr>
            <a:cxnSpLocks/>
          </p:cNvCxnSpPr>
          <p:nvPr/>
        </p:nvCxnSpPr>
        <p:spPr>
          <a:xfrm>
            <a:off x="2180576" y="251300"/>
            <a:ext cx="828557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699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428 L04 de 2020</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304800" y="1395664"/>
            <a:ext cx="11582400" cy="4823690"/>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MX" sz="1600">
                <a:latin typeface="+mj-lt"/>
              </a:rPr>
              <a:t>La Dirección de Energía presenta solicitud al Comité CAFAZNI la aprobación de DOSCIENTO CINCUENTA Y OCHO MILLONES CUATROSCIENTOS VEINTE MIL CIENTO NOVENTA Y OCHO PESOS (</a:t>
            </a:r>
            <a:r>
              <a:rPr lang="es-MX" sz="1600" i="0" kern="1200">
                <a:effectLst/>
                <a:latin typeface="+mj-lt"/>
                <a:ea typeface="+mn-ea"/>
                <a:cs typeface="+mn-cs"/>
              </a:rPr>
              <a:t>$258.420.198,00)</a:t>
            </a:r>
            <a:r>
              <a:rPr lang="es-MX" sz="1600" i="0" kern="1200">
                <a:solidFill>
                  <a:srgbClr val="FF0000"/>
                </a:solidFill>
                <a:effectLst/>
                <a:latin typeface="+mj-lt"/>
                <a:ea typeface="+mn-ea"/>
                <a:cs typeface="+mn-cs"/>
              </a:rPr>
              <a:t> </a:t>
            </a:r>
            <a:r>
              <a:rPr lang="es-MX" sz="1600" b="0" i="0" kern="1200">
                <a:solidFill>
                  <a:prstClr val="black"/>
                </a:solidFill>
                <a:effectLst/>
                <a:latin typeface="+mj-lt"/>
                <a:ea typeface="+mn-ea"/>
                <a:cs typeface="+mn-cs"/>
              </a:rPr>
              <a:t>para ser desembolsada al CONSORCIO PROISES.</a:t>
            </a:r>
            <a:endParaRPr lang="es-MX" sz="1600">
              <a:solidFill>
                <a:prstClr val="black"/>
              </a:solidFill>
              <a:latin typeface="+mj-lt"/>
            </a:endParaRPr>
          </a:p>
          <a:p>
            <a:pPr marL="0" lvl="0" indent="0" algn="just">
              <a:buNone/>
              <a:defRPr/>
            </a:pPr>
            <a:r>
              <a:rPr lang="es-MX" sz="1600">
                <a:solidFill>
                  <a:prstClr val="black"/>
                </a:solidFill>
                <a:latin typeface="+mj-lt"/>
              </a:rPr>
              <a:t>Teniendo en cuenta lo anterior, y una vez verificados las condiciones de pago contenidas en la CLÁUSULA CUARTA- PAGOS AL CONTRATISTA–del contrato FAZNI GGC 428-L04 de 2020, los hitos de pago que se vieron afectados son: </a:t>
            </a:r>
          </a:p>
          <a:p>
            <a:pPr algn="just" fontAlgn="base"/>
            <a:r>
              <a:rPr lang="es-ES" sz="1600">
                <a:solidFill>
                  <a:prstClr val="black"/>
                </a:solidFill>
                <a:latin typeface="+mj-lt"/>
              </a:rPr>
              <a:t>d. Cuarto pago equivalente al cinco por ciento (5%) del valor del Contrato de interventoría respectivo, cuando i) El Interventor certifique que el Contratista FAZNI tiene un avance del cuarenta por ciento (40%) de ejecución de las Obras; </a:t>
            </a:r>
            <a:r>
              <a:rPr lang="es-ES" sz="1600" err="1">
                <a:solidFill>
                  <a:prstClr val="black"/>
                </a:solidFill>
                <a:latin typeface="+mj-lt"/>
              </a:rPr>
              <a:t>ii</a:t>
            </a:r>
            <a:r>
              <a:rPr lang="es-ES" sz="1600">
                <a:solidFill>
                  <a:prstClr val="black"/>
                </a:solidFill>
                <a:latin typeface="+mj-lt"/>
              </a:rPr>
              <a:t>) cuando el supervisor del contrato apruebe a satisfacción el respectivo Informe Mensual de Interventoría que se presente para el periodo en el cual se tramita el pago de acuerdo con lo establecido </a:t>
            </a:r>
          </a:p>
          <a:p>
            <a:pPr algn="just" fontAlgn="base"/>
            <a:r>
              <a:rPr lang="es-ES" sz="1600">
                <a:solidFill>
                  <a:prstClr val="black"/>
                </a:solidFill>
                <a:latin typeface="+mj-lt"/>
              </a:rPr>
              <a:t>e. Quinto pago equivalente al veinticinco por ciento (25%) del valor del Contrato de interventoría respectivo, cuando i) el interventor certifique mediante Acta de verificación de inventario de equipos que el Contratista FAZNI cuenta con el 60% de las materiales importados en bodegas del contratista de obra </a:t>
            </a:r>
            <a:r>
              <a:rPr lang="es-ES" sz="1600" err="1">
                <a:solidFill>
                  <a:prstClr val="black"/>
                </a:solidFill>
                <a:latin typeface="+mj-lt"/>
              </a:rPr>
              <a:t>ii</a:t>
            </a:r>
            <a:r>
              <a:rPr lang="es-ES" sz="1600">
                <a:solidFill>
                  <a:prstClr val="black"/>
                </a:solidFill>
                <a:latin typeface="+mj-lt"/>
              </a:rPr>
              <a:t>) el interventor certifique mediante Acta de avance de obra física y de inversión mínima del 60% de acuerdo con las </a:t>
            </a:r>
            <a:r>
              <a:rPr lang="es-ES" sz="1600" err="1">
                <a:solidFill>
                  <a:prstClr val="black"/>
                </a:solidFill>
                <a:latin typeface="+mj-lt"/>
              </a:rPr>
              <a:t>items</a:t>
            </a:r>
            <a:r>
              <a:rPr lang="es-ES" sz="1600">
                <a:solidFill>
                  <a:prstClr val="black"/>
                </a:solidFill>
                <a:latin typeface="+mj-lt"/>
              </a:rPr>
              <a:t> del proyecto aprobado y </a:t>
            </a:r>
            <a:r>
              <a:rPr lang="es-ES" sz="1600" err="1">
                <a:solidFill>
                  <a:prstClr val="black"/>
                </a:solidFill>
                <a:latin typeface="+mj-lt"/>
              </a:rPr>
              <a:t>iii</a:t>
            </a:r>
            <a:r>
              <a:rPr lang="es-ES" sz="1600">
                <a:solidFill>
                  <a:prstClr val="black"/>
                </a:solidFill>
                <a:latin typeface="+mj-lt"/>
              </a:rPr>
              <a:t>) cuando el supervisor del contrato apruebe a satisfacción el respectivo Informe Mensual de Interventoría que se presente para el periodo en el cual se tramita el pago de acuerdo con lo establecido en el presento Contrato</a:t>
            </a:r>
            <a:endParaRPr lang="es-MX" sz="1600">
              <a:solidFill>
                <a:prstClr val="black"/>
              </a:solidFill>
              <a:latin typeface="+mj-lt"/>
            </a:endParaRPr>
          </a:p>
          <a:p>
            <a:pPr marL="0" lvl="0" indent="0" algn="just">
              <a:buNone/>
              <a:defRPr/>
            </a:pPr>
            <a:r>
              <a:rPr lang="es-MX" sz="1600">
                <a:solidFill>
                  <a:prstClr val="black"/>
                </a:solidFill>
                <a:latin typeface="+mj-lt"/>
              </a:rPr>
              <a:t>Adicionalmente teniendo en cuenta </a:t>
            </a:r>
            <a:r>
              <a:rPr lang="es-ES" sz="1600">
                <a:solidFill>
                  <a:prstClr val="black"/>
                </a:solidFill>
                <a:latin typeface="+mj-lt"/>
              </a:rPr>
              <a:t>que el </a:t>
            </a:r>
            <a:r>
              <a:rPr lang="es-CO" sz="1600">
                <a:solidFill>
                  <a:prstClr val="black"/>
                </a:solidFill>
                <a:latin typeface="+mj-lt"/>
              </a:rPr>
              <a:t>“</a:t>
            </a:r>
            <a:r>
              <a:rPr lang="es-ES" sz="1600">
                <a:solidFill>
                  <a:prstClr val="black"/>
                </a:solidFill>
                <a:latin typeface="+mj-lt"/>
              </a:rPr>
              <a:t>CONSORCIO PROISES”</a:t>
            </a:r>
            <a:r>
              <a:rPr lang="es-CO" sz="1600">
                <a:solidFill>
                  <a:prstClr val="black"/>
                </a:solidFill>
                <a:latin typeface="+mj-lt"/>
              </a:rPr>
              <a:t>. </a:t>
            </a:r>
            <a:r>
              <a:rPr lang="es-ES" sz="1600">
                <a:solidFill>
                  <a:prstClr val="black"/>
                </a:solidFill>
                <a:latin typeface="+mj-lt"/>
              </a:rPr>
              <a:t>Ya cumplió con los hits de pago que se encuentran expiradas para el contrato </a:t>
            </a:r>
            <a:r>
              <a:rPr lang="es-MX" sz="1600">
                <a:solidFill>
                  <a:prstClr val="black"/>
                </a:solidFill>
                <a:latin typeface="+mj-lt"/>
              </a:rPr>
              <a:t>FAZNI GGC 428-L04-2020 se recomienda iniciar el debido trámite de restitución de vigencia expirada para efectuar el pago del saldo pendiente.</a:t>
            </a:r>
            <a:endParaRPr lang="es-ES" sz="1600">
              <a:solidFill>
                <a:prstClr val="black"/>
              </a:solidFill>
              <a:latin typeface="+mj-lt"/>
            </a:endParaRPr>
          </a:p>
        </p:txBody>
      </p:sp>
    </p:spTree>
    <p:extLst>
      <p:ext uri="{BB962C8B-B14F-4D97-AF65-F5344CB8AC3E}">
        <p14:creationId xmlns:p14="http://schemas.microsoft.com/office/powerpoint/2010/main" val="11408766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96716" y="353951"/>
            <a:ext cx="9192126" cy="839552"/>
          </a:xfrm>
        </p:spPr>
        <p:txBody>
          <a:bodyPr>
            <a:noAutofit/>
          </a:bodyPr>
          <a:lstStyle/>
          <a:p>
            <a:pPr algn="ctr"/>
            <a:r>
              <a:rPr lang="es-MX" sz="4000" b="1" i="0">
                <a:solidFill>
                  <a:srgbClr val="203864"/>
                </a:solidFill>
                <a:cs typeface="Arial" panose="020B0604020202020204" pitchFamily="34" charset="0"/>
              </a:rPr>
              <a:t>Contrato FAZNI GGC 651 de 2020</a:t>
            </a:r>
          </a:p>
        </p:txBody>
      </p:sp>
      <p:sp>
        <p:nvSpPr>
          <p:cNvPr id="2" name="Subtítulo 2">
            <a:extLst>
              <a:ext uri="{FF2B5EF4-FFF2-40B4-BE49-F238E27FC236}">
                <a16:creationId xmlns:a16="http://schemas.microsoft.com/office/drawing/2014/main" id="{4EA3D2B4-BE71-0BD8-B60A-099492CA1E45}"/>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3" name="AutoShape 2">
            <a:extLst>
              <a:ext uri="{FF2B5EF4-FFF2-40B4-BE49-F238E27FC236}">
                <a16:creationId xmlns:a16="http://schemas.microsoft.com/office/drawing/2014/main" id="{56BC5C48-76C2-7C12-5E00-28666CD7A057}"/>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4" name="Título 1">
            <a:extLst>
              <a:ext uri="{FF2B5EF4-FFF2-40B4-BE49-F238E27FC236}">
                <a16:creationId xmlns:a16="http://schemas.microsoft.com/office/drawing/2014/main" id="{402EFB0B-F019-CFB8-9838-174DD7B5743B}"/>
              </a:ext>
            </a:extLst>
          </p:cNvPr>
          <p:cNvSpPr txBox="1">
            <a:spLocks/>
          </p:cNvSpPr>
          <p:nvPr/>
        </p:nvSpPr>
        <p:spPr>
          <a:xfrm>
            <a:off x="3205751" y="4343651"/>
            <a:ext cx="8351281" cy="14920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E2A3B49C-FFCA-70F5-D35A-E5AECD249CA5}"/>
              </a:ext>
            </a:extLst>
          </p:cNvPr>
          <p:cNvSpPr txBox="1">
            <a:spLocks/>
          </p:cNvSpPr>
          <p:nvPr/>
        </p:nvSpPr>
        <p:spPr>
          <a:xfrm>
            <a:off x="289404" y="2566523"/>
            <a:ext cx="11267628" cy="799927"/>
          </a:xfrm>
          <a:prstGeom prst="rect">
            <a:avLst/>
          </a:prstGeom>
          <a:solidFill>
            <a:schemeClr val="bg1">
              <a:lumMod val="95000"/>
            </a:schemeClr>
          </a:solidFill>
          <a:ln w="28575">
            <a:solidFill>
              <a:schemeClr val="accent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a:ln>
                <a:noFill/>
              </a:ln>
              <a:solidFill>
                <a:prstClr val="black"/>
              </a:solidFill>
              <a:effectLst/>
              <a:uLnTx/>
              <a:uFillTx/>
              <a:latin typeface="Montserrat" pitchFamily="2" charset="77"/>
              <a:ea typeface="+mn-ea"/>
              <a:cs typeface="+mn-cs"/>
            </a:endParaRPr>
          </a:p>
        </p:txBody>
      </p:sp>
      <p:sp>
        <p:nvSpPr>
          <p:cNvPr id="6" name="Subtítulo 2">
            <a:extLst>
              <a:ext uri="{FF2B5EF4-FFF2-40B4-BE49-F238E27FC236}">
                <a16:creationId xmlns:a16="http://schemas.microsoft.com/office/drawing/2014/main" id="{DA67DDD4-5317-D36D-3728-C692013D9BCB}"/>
              </a:ext>
            </a:extLst>
          </p:cNvPr>
          <p:cNvSpPr txBox="1">
            <a:spLocks/>
          </p:cNvSpPr>
          <p:nvPr/>
        </p:nvSpPr>
        <p:spPr>
          <a:xfrm>
            <a:off x="212450" y="1192319"/>
            <a:ext cx="11421537" cy="1374203"/>
          </a:xfrm>
          <a:prstGeom prst="rect">
            <a:avLst/>
          </a:prstGeom>
          <a:noFill/>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spcBef>
                <a:spcPts val="1600"/>
              </a:spcBef>
              <a:buNone/>
              <a:defRPr/>
            </a:pPr>
            <a:r>
              <a:rPr kumimoji="0" lang="es-MX" sz="1600" b="0" i="0" u="none" strike="noStrike" kern="1200" cap="none" spc="0" normalizeH="0" baseline="0" noProof="0">
                <a:ln>
                  <a:noFill/>
                </a:ln>
                <a:solidFill>
                  <a:prstClr val="black"/>
                </a:solidFill>
                <a:effectLst/>
                <a:uLnTx/>
                <a:uFillTx/>
                <a:latin typeface="+mj-lt"/>
              </a:rPr>
              <a:t>Se firmó acta de inicio el </a:t>
            </a:r>
            <a:r>
              <a:rPr lang="es-MX" sz="1600" b="1">
                <a:solidFill>
                  <a:schemeClr val="accent1">
                    <a:lumMod val="50000"/>
                  </a:schemeClr>
                </a:solidFill>
                <a:latin typeface="+mj-lt"/>
              </a:rPr>
              <a:t>31 DE MARZO DEL 2021 </a:t>
            </a:r>
            <a:r>
              <a:rPr kumimoji="0" lang="es-MX" sz="1600" i="0" u="none" strike="noStrike" kern="1200" cap="none" spc="0" normalizeH="0" baseline="0" noProof="0">
                <a:ln>
                  <a:noFill/>
                </a:ln>
                <a:solidFill>
                  <a:prstClr val="black"/>
                </a:solidFill>
                <a:effectLst/>
                <a:uLnTx/>
                <a:uFillTx/>
                <a:latin typeface="+mj-lt"/>
              </a:rPr>
              <a:t>entre MME y GENSA</a:t>
            </a:r>
            <a:r>
              <a:rPr lang="es-CO" sz="1600">
                <a:latin typeface="+mj-lt"/>
              </a:rPr>
              <a:t> S.A. E.S.P. De</a:t>
            </a:r>
            <a:r>
              <a:rPr kumimoji="0" lang="es-MX" sz="1600" b="0" i="0" u="none" strike="noStrike" kern="1200" cap="none" spc="0" normalizeH="0" baseline="0" noProof="0">
                <a:ln>
                  <a:noFill/>
                </a:ln>
                <a:effectLst/>
                <a:uLnTx/>
                <a:uFillTx/>
                <a:latin typeface="+mj-lt"/>
              </a:rPr>
              <a:t> acuerdo al cronograma </a:t>
            </a:r>
            <a:r>
              <a:rPr lang="es-MX" sz="1600">
                <a:latin typeface="+mj-lt"/>
              </a:rPr>
              <a:t>del Otrosí 10. del contrato FAZNI GGC-651-2020, la fecha de terminación de la Etapa de </a:t>
            </a:r>
            <a:r>
              <a:rPr lang="es-MX" sz="1600" err="1">
                <a:latin typeface="+mj-lt"/>
              </a:rPr>
              <a:t>instalacion</a:t>
            </a:r>
            <a:r>
              <a:rPr lang="es-MX" sz="1600">
                <a:latin typeface="+mj-lt"/>
              </a:rPr>
              <a:t> es el 25 de octubre  del 2023. El contrato a la fecha se encuentra en tramite de suspensión. La actividad de construcción vence el 10 de junio del 2023.  Por otra parte esta etapa no se ha podido ejecutar debido a que el contratista no ha terminado la instalación de los sistemas fotovoltaicos, debido a los problemática de orden público que se presenta en la zona de influencia del proyecto.</a:t>
            </a:r>
            <a:endParaRPr lang="es-MX" sz="1600" b="1">
              <a:solidFill>
                <a:schemeClr val="accent1">
                  <a:lumMod val="50000"/>
                </a:schemeClr>
              </a:solidFill>
              <a:latin typeface="+mj-lt"/>
            </a:endParaRPr>
          </a:p>
        </p:txBody>
      </p:sp>
      <p:sp>
        <p:nvSpPr>
          <p:cNvPr id="9" name="Subtítulo 2">
            <a:extLst>
              <a:ext uri="{FF2B5EF4-FFF2-40B4-BE49-F238E27FC236}">
                <a16:creationId xmlns:a16="http://schemas.microsoft.com/office/drawing/2014/main" id="{325C1E2B-FF82-CBF5-B738-DE7587F63C61}"/>
              </a:ext>
            </a:extLst>
          </p:cNvPr>
          <p:cNvSpPr txBox="1">
            <a:spLocks/>
          </p:cNvSpPr>
          <p:nvPr/>
        </p:nvSpPr>
        <p:spPr>
          <a:xfrm>
            <a:off x="212450" y="2600170"/>
            <a:ext cx="11194143" cy="799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MX" sz="2200" b="1" i="0" u="none" strike="noStrike" kern="1200" cap="none" spc="0" normalizeH="0" baseline="0" noProof="0">
                <a:ln>
                  <a:noFill/>
                </a:ln>
                <a:solidFill>
                  <a:srgbClr val="4472C4">
                    <a:lumMod val="50000"/>
                  </a:srgbClr>
                </a:solidFill>
                <a:effectLst/>
                <a:uLnTx/>
                <a:uFillTx/>
                <a:latin typeface="+mj-lt"/>
              </a:rPr>
              <a:t>EL AVANCE ACUMULADO </a:t>
            </a:r>
            <a:r>
              <a:rPr lang="es-MX" sz="2200" b="1">
                <a:solidFill>
                  <a:srgbClr val="4472C4">
                    <a:lumMod val="50000"/>
                  </a:srgbClr>
                </a:solidFill>
                <a:latin typeface="+mj-lt"/>
              </a:rPr>
              <a:t>DE CONTRATO A LA FECHA ES DEL 44%</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2200" b="1">
                <a:solidFill>
                  <a:srgbClr val="4472C4">
                    <a:lumMod val="50000"/>
                  </a:srgbClr>
                </a:solidFill>
                <a:latin typeface="+mj-lt"/>
              </a:rPr>
              <a:t>AVANCE DE OBRA 30%</a:t>
            </a:r>
            <a:endParaRPr kumimoji="0" lang="es-MX" sz="2200" b="1" i="0" u="none" strike="noStrike" kern="1200" cap="none" spc="0" normalizeH="0" baseline="0" noProof="0">
              <a:ln>
                <a:noFill/>
              </a:ln>
              <a:solidFill>
                <a:srgbClr val="4472C4">
                  <a:lumMod val="50000"/>
                </a:srgbClr>
              </a:solidFill>
              <a:effectLst/>
              <a:uLnTx/>
              <a:uFillTx/>
              <a:latin typeface="+mj-lt"/>
            </a:endParaRPr>
          </a:p>
          <a:p>
            <a:pPr marL="0" marR="0" lvl="0" indent="0" algn="just"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400" b="1" i="0" u="none" strike="noStrike" kern="1200" cap="none" spc="0" normalizeH="0" baseline="0" noProof="0">
              <a:ln>
                <a:noFill/>
              </a:ln>
              <a:solidFill>
                <a:srgbClr val="4472C4">
                  <a:lumMod val="50000"/>
                </a:srgbClr>
              </a:solidFill>
              <a:effectLst/>
              <a:uLnTx/>
              <a:uFillTx/>
              <a:latin typeface="Montserrat" pitchFamily="2" charset="77"/>
              <a:ea typeface="+mn-ea"/>
              <a:cs typeface="+mn-cs"/>
            </a:endParaRPr>
          </a:p>
        </p:txBody>
      </p:sp>
      <p:sp>
        <p:nvSpPr>
          <p:cNvPr id="12" name="Subtítulo 2">
            <a:extLst>
              <a:ext uri="{FF2B5EF4-FFF2-40B4-BE49-F238E27FC236}">
                <a16:creationId xmlns:a16="http://schemas.microsoft.com/office/drawing/2014/main" id="{28BDF785-FBC1-4F7A-A747-DF007F7EB323}"/>
              </a:ext>
            </a:extLst>
          </p:cNvPr>
          <p:cNvSpPr txBox="1">
            <a:spLocks/>
          </p:cNvSpPr>
          <p:nvPr/>
        </p:nvSpPr>
        <p:spPr>
          <a:xfrm>
            <a:off x="558013" y="4591906"/>
            <a:ext cx="2297792" cy="12945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s-MX" sz="2000" b="1" i="0" u="none" strike="noStrike" kern="1200" cap="none" spc="0" normalizeH="0" baseline="0" noProof="0">
                <a:ln>
                  <a:noFill/>
                </a:ln>
                <a:solidFill>
                  <a:srgbClr val="4472C4">
                    <a:lumMod val="50000"/>
                  </a:srgbClr>
                </a:solidFill>
                <a:effectLst/>
                <a:uLnTx/>
                <a:uFillTx/>
                <a:latin typeface="+mj-lt"/>
              </a:rPr>
              <a:t>OBJETO DEL CONTRATO FAZNI</a:t>
            </a:r>
            <a:r>
              <a:rPr kumimoji="0" lang="es-MX" sz="2000" b="1" i="0" u="none" strike="noStrike" kern="1200" cap="none" spc="0" normalizeH="0" noProof="0">
                <a:ln>
                  <a:noFill/>
                </a:ln>
                <a:solidFill>
                  <a:srgbClr val="4472C4">
                    <a:lumMod val="50000"/>
                  </a:srgbClr>
                </a:solidFill>
                <a:effectLst/>
                <a:uLnTx/>
                <a:uFillTx/>
                <a:latin typeface="+mj-lt"/>
              </a:rPr>
              <a:t> </a:t>
            </a:r>
            <a:r>
              <a:rPr kumimoji="0" lang="es-MX" sz="2000" b="1" i="0" u="none" strike="noStrike" kern="1200" cap="none" spc="0" normalizeH="0" baseline="0" noProof="0">
                <a:ln>
                  <a:noFill/>
                </a:ln>
                <a:solidFill>
                  <a:srgbClr val="4472C4">
                    <a:lumMod val="50000"/>
                  </a:srgbClr>
                </a:solidFill>
                <a:effectLst/>
                <a:uLnTx/>
                <a:uFillTx/>
                <a:latin typeface="+mj-lt"/>
              </a:rPr>
              <a:t>GGC </a:t>
            </a:r>
            <a:r>
              <a:rPr lang="es-MX" sz="2000" b="1" noProof="0">
                <a:solidFill>
                  <a:srgbClr val="4472C4">
                    <a:lumMod val="50000"/>
                  </a:srgbClr>
                </a:solidFill>
                <a:latin typeface="+mj-lt"/>
              </a:rPr>
              <a:t>651</a:t>
            </a:r>
            <a:r>
              <a:rPr kumimoji="0" lang="es-MX" sz="2000" b="1" i="0" u="none" strike="noStrike" kern="1200" cap="none" spc="0" normalizeH="0" baseline="0" noProof="0">
                <a:ln>
                  <a:noFill/>
                </a:ln>
                <a:solidFill>
                  <a:srgbClr val="4472C4">
                    <a:lumMod val="50000"/>
                  </a:srgbClr>
                </a:solidFill>
                <a:effectLst/>
                <a:uLnTx/>
                <a:uFillTx/>
                <a:latin typeface="+mj-lt"/>
              </a:rPr>
              <a:t> DE 2020</a:t>
            </a:r>
          </a:p>
        </p:txBody>
      </p:sp>
      <p:sp>
        <p:nvSpPr>
          <p:cNvPr id="26" name="Subtítulo 2">
            <a:extLst>
              <a:ext uri="{FF2B5EF4-FFF2-40B4-BE49-F238E27FC236}">
                <a16:creationId xmlns:a16="http://schemas.microsoft.com/office/drawing/2014/main" id="{E5831BD2-F634-9BF7-CE8D-CC20B244BB13}"/>
              </a:ext>
            </a:extLst>
          </p:cNvPr>
          <p:cNvSpPr txBox="1">
            <a:spLocks/>
          </p:cNvSpPr>
          <p:nvPr/>
        </p:nvSpPr>
        <p:spPr>
          <a:xfrm>
            <a:off x="3242784" y="4343652"/>
            <a:ext cx="8399917" cy="18806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spcBef>
                <a:spcPts val="1600"/>
              </a:spcBef>
              <a:buFont typeface="Wingdings" panose="05000000000000000000" pitchFamily="2" charset="2"/>
              <a:buChar char="Ø"/>
              <a:defRPr/>
            </a:pPr>
            <a:r>
              <a:rPr lang="es-ES" sz="1300">
                <a:latin typeface="+mj-lt"/>
              </a:rPr>
              <a:t>Ampliar la cobertura de energía a través de la instalación de soluciones solares fotovoltaicas individuales, y satisfacción de la demanda de energía en las Zonas No Interconectadas – ZNI por parte del CONTRATISTA, de acuerdo con la ejecución del Proyecto "CONSTRUCCIÓN, INSTALACIÓN E IMPLEMENTACIÓN DE SOLUCIONES DE ENERGIA SOSTENIBLES CONSISTENTES EN SISTEMAS SOLARES FOTOVOLTAICOS INDIVIDUALES {SSFVI} PARA GENERAR ELECTRICIDAD PARA USUARIOS RURALES DISPERSOS EN LAS ZONAS NO INTERCONECTADAS (ZNI) DEL MUNICIPIO DE SOLANO DEL DEPARTAMENTO DEL CAQUETÁ".</a:t>
            </a:r>
            <a:endParaRPr lang="es-MX" sz="1300">
              <a:latin typeface="+mj-lt"/>
            </a:endParaRPr>
          </a:p>
        </p:txBody>
      </p:sp>
      <p:sp>
        <p:nvSpPr>
          <p:cNvPr id="28" name="Flecha: a la derecha 27">
            <a:extLst>
              <a:ext uri="{FF2B5EF4-FFF2-40B4-BE49-F238E27FC236}">
                <a16:creationId xmlns:a16="http://schemas.microsoft.com/office/drawing/2014/main" id="{C079A51D-564C-6D48-34F8-88AFA69E6CC5}"/>
              </a:ext>
            </a:extLst>
          </p:cNvPr>
          <p:cNvSpPr/>
          <p:nvPr/>
        </p:nvSpPr>
        <p:spPr>
          <a:xfrm>
            <a:off x="519823" y="3853003"/>
            <a:ext cx="2684771" cy="2669007"/>
          </a:xfrm>
          <a:prstGeom prst="rightArrow">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3952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651 L04 de 2020</a:t>
            </a:r>
          </a:p>
        </p:txBody>
      </p:sp>
      <p:sp>
        <p:nvSpPr>
          <p:cNvPr id="2" name="AutoShape 2">
            <a:extLst>
              <a:ext uri="{FF2B5EF4-FFF2-40B4-BE49-F238E27FC236}">
                <a16:creationId xmlns:a16="http://schemas.microsoft.com/office/drawing/2014/main" id="{623EFAF5-EBD2-0771-C50F-C40784273F8F}"/>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4" name="Marcador de número de diapositiva 1">
            <a:extLst>
              <a:ext uri="{FF2B5EF4-FFF2-40B4-BE49-F238E27FC236}">
                <a16:creationId xmlns:a16="http://schemas.microsoft.com/office/drawing/2014/main" id="{FF5FFF8C-439C-C159-5B7D-208D8E166F92}"/>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t>92</a:t>
            </a:fld>
            <a:endParaRPr lang="es-CO"/>
          </a:p>
        </p:txBody>
      </p:sp>
      <p:graphicFrame>
        <p:nvGraphicFramePr>
          <p:cNvPr id="5" name="Tabla 4">
            <a:extLst>
              <a:ext uri="{FF2B5EF4-FFF2-40B4-BE49-F238E27FC236}">
                <a16:creationId xmlns:a16="http://schemas.microsoft.com/office/drawing/2014/main" id="{FAD948F0-CFCA-AEDD-1B2E-67ABDCB13E39}"/>
              </a:ext>
            </a:extLst>
          </p:cNvPr>
          <p:cNvGraphicFramePr>
            <a:graphicFrameLocks noGrp="1"/>
          </p:cNvGraphicFramePr>
          <p:nvPr/>
        </p:nvGraphicFramePr>
        <p:xfrm>
          <a:off x="502508" y="1554866"/>
          <a:ext cx="11186983" cy="5122712"/>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370308">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567339">
                <a:tc>
                  <a:txBody>
                    <a:bodyPr/>
                    <a:lstStyle/>
                    <a:p>
                      <a:pPr algn="ctr" rtl="0" fontAlgn="ctr"/>
                      <a:r>
                        <a:rPr lang="es-CO" sz="1200" u="none" strike="noStrike">
                          <a:effectLst/>
                          <a:latin typeface="+mj-lt"/>
                        </a:rPr>
                        <a:t>Otrosí No 1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Marzo</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algn="just" rtl="0" fontAlgn="ctr"/>
                      <a:r>
                        <a:rPr lang="es-419" sz="1200" b="0" i="0" u="none" strike="noStrike" kern="1200">
                          <a:solidFill>
                            <a:srgbClr val="000000"/>
                          </a:solidFill>
                          <a:effectLst/>
                          <a:latin typeface="+mj-lt"/>
                          <a:ea typeface="+mn-ea"/>
                          <a:cs typeface="+mn-cs"/>
                        </a:rPr>
                        <a:t>De conformidad con el memorando 3-2021-005648 del 10 de marzo del 2021, </a:t>
                      </a:r>
                      <a:r>
                        <a:rPr lang="es-ES" sz="1200" b="0" i="0" u="none" strike="noStrike" kern="1200">
                          <a:solidFill>
                            <a:srgbClr val="000000"/>
                          </a:solidFill>
                          <a:effectLst/>
                          <a:latin typeface="+mj-lt"/>
                          <a:ea typeface="+mn-ea"/>
                          <a:cs typeface="+mn-cs"/>
                        </a:rPr>
                        <a:t>radicado por el supervisor del contrato de interventoría GGC No. 658-2020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No. 651 de 2020, acuerdan modificar la clausula Decima Primera – </a:t>
                      </a:r>
                      <a:r>
                        <a:rPr lang="es-ES" sz="1200" b="0" i="0" u="none" strike="noStrike" kern="1200" err="1">
                          <a:solidFill>
                            <a:srgbClr val="000000"/>
                          </a:solidFill>
                          <a:effectLst/>
                          <a:latin typeface="+mj-lt"/>
                          <a:ea typeface="+mn-ea"/>
                          <a:cs typeface="+mn-cs"/>
                        </a:rPr>
                        <a:t>Garantias</a:t>
                      </a:r>
                      <a:r>
                        <a:rPr lang="es-ES" sz="1200" b="0" i="0" u="none" strike="noStrike" kern="1200">
                          <a:solidFill>
                            <a:srgbClr val="000000"/>
                          </a:solidFill>
                          <a:effectLst/>
                          <a:latin typeface="+mj-lt"/>
                          <a:ea typeface="+mn-ea"/>
                          <a:cs typeface="+mn-cs"/>
                        </a:rPr>
                        <a:t> del contrato FAZNI GGC No. 651 - 2020</a:t>
                      </a:r>
                      <a:endParaRPr lang="es-MX" sz="1200" b="0" i="0" u="none" strike="noStrike" kern="1200">
                        <a:solidFill>
                          <a:srgbClr val="000000"/>
                        </a:solidFill>
                        <a:effectLst/>
                        <a:latin typeface="+mj-lt"/>
                        <a:ea typeface="+mn-ea"/>
                        <a:cs typeface="+mn-cs"/>
                      </a:endParaRPr>
                    </a:p>
                  </a:txBody>
                  <a:tcPr marL="3660" marR="3660" marT="3660" marB="0" anchor="ctr"/>
                </a:tc>
                <a:tc>
                  <a:txBody>
                    <a:bodyPr/>
                    <a:lstStyle/>
                    <a:p>
                      <a:pPr marL="0" algn="ctr" defTabSz="914400" rtl="0" eaLnBrk="1" fontAlgn="ctr" latinLnBrk="0" hangingPunct="1"/>
                      <a:r>
                        <a:rPr lang="es-ES" sz="1200" b="0" i="0" u="none" strike="noStrike" kern="1200">
                          <a:solidFill>
                            <a:srgbClr val="000000"/>
                          </a:solidFill>
                          <a:effectLst/>
                          <a:latin typeface="+mj-lt"/>
                          <a:ea typeface="+mn-ea"/>
                          <a:cs typeface="+mn-cs"/>
                        </a:rPr>
                        <a:t>Cláusula Décima Primera – Garantías del contrato FAZNI GGC No. 651 de</a:t>
                      </a:r>
                    </a:p>
                    <a:p>
                      <a:pPr marL="0" algn="ctr" defTabSz="914400" rtl="0" eaLnBrk="1" fontAlgn="ctr" latinLnBrk="0" hangingPunct="1"/>
                      <a:r>
                        <a:rPr lang="es-ES" sz="1200" b="0" i="0" u="none" strike="noStrike" kern="1200">
                          <a:solidFill>
                            <a:srgbClr val="000000"/>
                          </a:solidFill>
                          <a:effectLst/>
                          <a:latin typeface="+mj-lt"/>
                          <a:ea typeface="+mn-ea"/>
                          <a:cs typeface="+mn-cs"/>
                        </a:rPr>
                        <a:t>2020.</a:t>
                      </a: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r h="1453244">
                <a:tc>
                  <a:txBody>
                    <a:bodyPr/>
                    <a:lstStyle/>
                    <a:p>
                      <a:pPr algn="ctr" rtl="0" fontAlgn="ctr"/>
                      <a:r>
                        <a:rPr lang="es-CO" sz="1200" u="none" strike="noStrike">
                          <a:effectLst/>
                          <a:latin typeface="+mj-lt"/>
                        </a:rPr>
                        <a:t>Otrosí No 2</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Agosto </a:t>
                      </a:r>
                    </a:p>
                    <a:p>
                      <a:pPr algn="ctr" rtl="0" fontAlgn="ctr"/>
                      <a:r>
                        <a:rPr lang="es-CO" sz="1200" u="none" strike="noStrike">
                          <a:effectLst/>
                          <a:latin typeface="+mj-lt"/>
                        </a:rPr>
                        <a:t> -2021</a:t>
                      </a: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ES" sz="1200" b="0" i="0" u="none" strike="noStrike" kern="1200">
                          <a:solidFill>
                            <a:srgbClr val="000000"/>
                          </a:solidFill>
                          <a:effectLst/>
                          <a:latin typeface="+mj-lt"/>
                          <a:ea typeface="+mn-ea"/>
                          <a:cs typeface="+mn-cs"/>
                        </a:rPr>
                        <a:t>Modificación fecha inicio y finalización, teniendo en cuenta que la CLÁUSULA SEGUNDA – PLAZO: El plazo del presente Contrato es de CIENTO TREINTA Y CINCO (135) meses desagregados de la siguiente manera: (I) QUINCE (15) meses para el desarrollo de las etapas previa y de instalación, contados a partir de la suscripción del acta de inicio del presente CONTRATO y (</a:t>
                      </a:r>
                      <a:r>
                        <a:rPr lang="es-ES" sz="1200" b="0" i="0" u="none" strike="noStrike" kern="1200" err="1">
                          <a:solidFill>
                            <a:srgbClr val="000000"/>
                          </a:solidFill>
                          <a:effectLst/>
                          <a:latin typeface="+mj-lt"/>
                          <a:ea typeface="+mn-ea"/>
                          <a:cs typeface="+mn-cs"/>
                        </a:rPr>
                        <a:t>ii</a:t>
                      </a:r>
                      <a:r>
                        <a:rPr lang="es-ES" sz="1200" b="0" i="0" u="none" strike="noStrike" kern="1200">
                          <a:solidFill>
                            <a:srgbClr val="000000"/>
                          </a:solidFill>
                          <a:effectLst/>
                          <a:latin typeface="+mj-lt"/>
                          <a:ea typeface="+mn-ea"/>
                          <a:cs typeface="+mn-cs"/>
                        </a:rPr>
                        <a:t>) ciento veinte meses (120), esto es diez (10) años para la etapa de AOM. El acta de inicio fue suscrita el 31/03/2021.</a:t>
                      </a:r>
                      <a:endParaRPr lang="es-MX" sz="1200" b="0" i="0" u="none" strike="noStrike" kern="1200">
                        <a:solidFill>
                          <a:srgbClr val="000000"/>
                        </a:solidFill>
                        <a:effectLst/>
                        <a:latin typeface="+mj-lt"/>
                        <a:ea typeface="+mn-ea"/>
                        <a:cs typeface="+mn-cs"/>
                      </a:endParaRPr>
                    </a:p>
                  </a:txBody>
                  <a:tcPr marL="3660" marR="3660" marT="3660" marB="0" anchor="ctr"/>
                </a:tc>
                <a:tc>
                  <a:txBody>
                    <a:bodyPr/>
                    <a:lstStyle/>
                    <a:p>
                      <a:pPr fontAlgn="base"/>
                      <a:r>
                        <a:rPr lang="es-ES" sz="1200" b="0" i="0" u="none" strike="noStrike" kern="1200">
                          <a:solidFill>
                            <a:srgbClr val="000000"/>
                          </a:solidFill>
                          <a:effectLst/>
                          <a:latin typeface="+mj-lt"/>
                          <a:ea typeface="+mn-ea"/>
                          <a:cs typeface="+mn-cs"/>
                        </a:rPr>
                        <a:t>Se actualiza fecha inicio y finalización en plataforma SECOP II, teniendo en cuenta la</a:t>
                      </a:r>
                    </a:p>
                    <a:p>
                      <a:pPr fontAlgn="base"/>
                      <a:r>
                        <a:rPr lang="es-ES" sz="1200" b="0" i="0" u="none" strike="noStrike" kern="1200">
                          <a:solidFill>
                            <a:srgbClr val="000000"/>
                          </a:solidFill>
                          <a:effectLst/>
                          <a:latin typeface="+mj-lt"/>
                          <a:ea typeface="+mn-ea"/>
                          <a:cs typeface="+mn-cs"/>
                        </a:rPr>
                        <a:t>CLÁUSULA SEGUNDA – PLAZO:</a:t>
                      </a:r>
                      <a:endParaRPr lang="es-419"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r h="1567339">
                <a:tc>
                  <a:txBody>
                    <a:bodyPr/>
                    <a:lstStyle/>
                    <a:p>
                      <a:pPr algn="ctr" rtl="0" fontAlgn="ctr"/>
                      <a:r>
                        <a:rPr lang="es-CO" sz="1200" b="1" i="0" u="none" strike="noStrike">
                          <a:solidFill>
                            <a:srgbClr val="FFFFFF"/>
                          </a:solidFill>
                          <a:effectLst/>
                          <a:latin typeface="+mj-lt"/>
                        </a:rPr>
                        <a:t>Otrosí No 3</a:t>
                      </a:r>
                    </a:p>
                  </a:txBody>
                  <a:tcPr marL="3660" marR="3660" marT="3660" marB="0" anchor="ctr"/>
                </a:tc>
                <a:tc>
                  <a:txBody>
                    <a:bodyPr/>
                    <a:lstStyle/>
                    <a:p>
                      <a:pPr algn="ctr" rtl="0" fontAlgn="ctr"/>
                      <a:r>
                        <a:rPr lang="es-CO" sz="1200" u="none" strike="noStrike">
                          <a:effectLst/>
                          <a:latin typeface="+mj-lt"/>
                        </a:rPr>
                        <a:t>Septiembre </a:t>
                      </a:r>
                    </a:p>
                    <a:p>
                      <a:pPr algn="ctr" rtl="0" fontAlgn="ctr"/>
                      <a:r>
                        <a:rPr lang="es-CO" sz="1200" u="none" strike="noStrike">
                          <a:effectLst/>
                          <a:latin typeface="+mj-lt"/>
                        </a:rPr>
                        <a:t> -2022</a:t>
                      </a:r>
                      <a:endParaRPr lang="es-CO" sz="1200" b="0" i="0" u="none" strike="noStrike">
                        <a:solidFill>
                          <a:srgbClr val="000000"/>
                        </a:solidFill>
                        <a:effectLst/>
                        <a:latin typeface="+mj-lt"/>
                      </a:endParaRPr>
                    </a:p>
                  </a:txBody>
                  <a:tcPr marL="3660" marR="3660" marT="3660" marB="0" anchor="ctr"/>
                </a:tc>
                <a:tc>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s-ES" sz="1200" b="0" i="0" u="none" strike="noStrike" kern="1200">
                          <a:solidFill>
                            <a:srgbClr val="000000"/>
                          </a:solidFill>
                          <a:effectLst/>
                          <a:latin typeface="+mj-lt"/>
                          <a:ea typeface="+mn-ea"/>
                          <a:cs typeface="+mn-cs"/>
                        </a:rPr>
                        <a:t>De conformidad con el memorando No. 3-2021-018120 del 27 de septiembre de 2021, radicado por el supervisor del contrato de interventoría GGC No. 658-2020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No. 651 de 2020, por lo anterior se modifica fecha inicio y finalización, de acuerdo con la "CLÁUSULA SEGUNDA </a:t>
                      </a:r>
                      <a:r>
                        <a:rPr lang="es-ES" sz="1200" b="0" i="0" u="none" strike="noStrike" kern="1200" err="1">
                          <a:solidFill>
                            <a:srgbClr val="000000"/>
                          </a:solidFill>
                          <a:effectLst/>
                          <a:latin typeface="+mj-lt"/>
                          <a:ea typeface="+mn-ea"/>
                          <a:cs typeface="+mn-cs"/>
                        </a:rPr>
                        <a:t>PLAZOasí</a:t>
                      </a:r>
                      <a:r>
                        <a:rPr lang="es-ES" sz="1200" b="0" i="0" u="none" strike="noStrike" kern="1200">
                          <a:solidFill>
                            <a:srgbClr val="000000"/>
                          </a:solidFill>
                          <a:effectLst/>
                          <a:latin typeface="+mj-lt"/>
                          <a:ea typeface="+mn-ea"/>
                          <a:cs typeface="+mn-cs"/>
                        </a:rPr>
                        <a:t> como el anexo 2 Cronograma.</a:t>
                      </a:r>
                      <a:endParaRPr lang="es-MX" sz="1200" b="0" i="0" u="none" strike="noStrike">
                        <a:solidFill>
                          <a:srgbClr val="000000"/>
                        </a:solidFill>
                        <a:effectLst/>
                        <a:latin typeface="+mj-lt"/>
                      </a:endParaRPr>
                    </a:p>
                  </a:txBody>
                  <a:tcPr marL="3660" marR="3660" marT="3660" marB="0" anchor="ctr"/>
                </a:tc>
                <a:tc>
                  <a:txBody>
                    <a:bodyPr/>
                    <a:lstStyle/>
                    <a:p>
                      <a:pPr algn="ctr" rtl="0" fontAlgn="ctr"/>
                      <a:r>
                        <a:rPr lang="es-ES" sz="1200" b="0" i="0" u="none" strike="noStrike" kern="1200">
                          <a:solidFill>
                            <a:srgbClr val="000000"/>
                          </a:solidFill>
                          <a:effectLst/>
                          <a:latin typeface="+mj-lt"/>
                          <a:ea typeface="+mn-ea"/>
                          <a:cs typeface="+mn-cs"/>
                        </a:rPr>
                        <a:t>mediante el cual se modifica</a:t>
                      </a:r>
                    </a:p>
                    <a:p>
                      <a:pPr algn="ctr" rtl="0" fontAlgn="ctr"/>
                      <a:r>
                        <a:rPr lang="es-ES" sz="1200" b="0" i="0" u="none" strike="noStrike" kern="1200">
                          <a:solidFill>
                            <a:srgbClr val="000000"/>
                          </a:solidFill>
                          <a:effectLst/>
                          <a:latin typeface="+mj-lt"/>
                          <a:ea typeface="+mn-ea"/>
                          <a:cs typeface="+mn-cs"/>
                        </a:rPr>
                        <a:t>la Cláusula Segunda del contrato PLAZO y el Anexo 2 “Cronograma” del</a:t>
                      </a:r>
                    </a:p>
                    <a:p>
                      <a:pPr algn="ctr" rtl="0" fontAlgn="ctr"/>
                      <a:r>
                        <a:rPr lang="es-ES" sz="1200" b="0" i="0" u="none" strike="noStrike" kern="1200">
                          <a:solidFill>
                            <a:srgbClr val="000000"/>
                          </a:solidFill>
                          <a:effectLst/>
                          <a:latin typeface="+mj-lt"/>
                          <a:ea typeface="+mn-ea"/>
                          <a:cs typeface="+mn-cs"/>
                        </a:rPr>
                        <a:t>contrato FAZNI GGC No. 651 de 2020.</a:t>
                      </a: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35180143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651 L04 de 2020</a:t>
            </a:r>
          </a:p>
        </p:txBody>
      </p:sp>
      <p:graphicFrame>
        <p:nvGraphicFramePr>
          <p:cNvPr id="3" name="Tabla 2">
            <a:extLst>
              <a:ext uri="{FF2B5EF4-FFF2-40B4-BE49-F238E27FC236}">
                <a16:creationId xmlns:a16="http://schemas.microsoft.com/office/drawing/2014/main" id="{4C2E1DC6-895F-2E39-56D7-F16ECA718E98}"/>
              </a:ext>
            </a:extLst>
          </p:cNvPr>
          <p:cNvGraphicFramePr>
            <a:graphicFrameLocks noGrp="1"/>
          </p:cNvGraphicFramePr>
          <p:nvPr/>
        </p:nvGraphicFramePr>
        <p:xfrm>
          <a:off x="339486" y="1636295"/>
          <a:ext cx="11513028" cy="5037115"/>
        </p:xfrm>
        <a:graphic>
          <a:graphicData uri="http://schemas.openxmlformats.org/drawingml/2006/table">
            <a:tbl>
              <a:tblPr firstRow="1" firstCol="1" bandRow="1">
                <a:tableStyleId>{21E4AEA4-8DFA-4A89-87EB-49C32662AFE0}</a:tableStyleId>
              </a:tblPr>
              <a:tblGrid>
                <a:gridCol w="1315452">
                  <a:extLst>
                    <a:ext uri="{9D8B030D-6E8A-4147-A177-3AD203B41FA5}">
                      <a16:colId xmlns:a16="http://schemas.microsoft.com/office/drawing/2014/main" val="1993152972"/>
                    </a:ext>
                  </a:extLst>
                </a:gridCol>
                <a:gridCol w="834189">
                  <a:extLst>
                    <a:ext uri="{9D8B030D-6E8A-4147-A177-3AD203B41FA5}">
                      <a16:colId xmlns:a16="http://schemas.microsoft.com/office/drawing/2014/main" val="2097548726"/>
                    </a:ext>
                  </a:extLst>
                </a:gridCol>
                <a:gridCol w="6545179">
                  <a:extLst>
                    <a:ext uri="{9D8B030D-6E8A-4147-A177-3AD203B41FA5}">
                      <a16:colId xmlns:a16="http://schemas.microsoft.com/office/drawing/2014/main" val="1580397050"/>
                    </a:ext>
                  </a:extLst>
                </a:gridCol>
                <a:gridCol w="2818208">
                  <a:extLst>
                    <a:ext uri="{9D8B030D-6E8A-4147-A177-3AD203B41FA5}">
                      <a16:colId xmlns:a16="http://schemas.microsoft.com/office/drawing/2014/main" val="1926610230"/>
                    </a:ext>
                  </a:extLst>
                </a:gridCol>
              </a:tblGrid>
              <a:tr h="488149">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860351">
                <a:tc>
                  <a:txBody>
                    <a:bodyPr/>
                    <a:lstStyle/>
                    <a:p>
                      <a:pPr algn="ctr" rtl="0" fontAlgn="ctr"/>
                      <a:r>
                        <a:rPr lang="es-CO" sz="1200" u="none" strike="noStrike">
                          <a:effectLst/>
                          <a:latin typeface="+mj-lt"/>
                        </a:rPr>
                        <a:t>Otrosí No 4</a:t>
                      </a: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Noviembre</a:t>
                      </a:r>
                    </a:p>
                    <a:p>
                      <a:pPr algn="ctr" rtl="0" fontAlgn="ctr"/>
                      <a:r>
                        <a:rPr lang="es-CO" sz="1200" u="none" strike="noStrike" kern="1200">
                          <a:solidFill>
                            <a:schemeClr val="dk1"/>
                          </a:solidFill>
                          <a:effectLst/>
                          <a:latin typeface="+mj-lt"/>
                          <a:ea typeface="+mn-ea"/>
                          <a:cs typeface="+mn-cs"/>
                        </a:rPr>
                        <a:t> -2021</a:t>
                      </a: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De conformidad con el memorando No. 3-2021-021717 del 12 de noviembre de 2021, radicado por el supervisor del contrato de interventoría GGC No. 658-2020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No. 651 de 2020, se realiza modificación de la "CLÁUSULA SEGUNDA </a:t>
                      </a:r>
                      <a:r>
                        <a:rPr lang="es-ES" sz="1200" u="none" strike="noStrike" kern="1200" err="1">
                          <a:solidFill>
                            <a:schemeClr val="dk1"/>
                          </a:solidFill>
                          <a:effectLst/>
                          <a:latin typeface="+mj-lt"/>
                          <a:ea typeface="+mn-ea"/>
                          <a:cs typeface="+mn-cs"/>
                        </a:rPr>
                        <a:t>PLAZO:Así</a:t>
                      </a:r>
                      <a:r>
                        <a:rPr lang="es-ES" sz="1200" u="none" strike="noStrike" kern="1200">
                          <a:solidFill>
                            <a:schemeClr val="dk1"/>
                          </a:solidFill>
                          <a:effectLst/>
                          <a:latin typeface="+mj-lt"/>
                          <a:ea typeface="+mn-ea"/>
                          <a:cs typeface="+mn-cs"/>
                        </a:rPr>
                        <a:t> mismo se hace claridad sobre la numeración de las modificaciones de acuerdo con la organización de los documentos en el Sistema Electrónico para la Contratación Pública SECOP II del Contrato FAZNI GGC No. 651 de 2020,</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mediante el cual se modifica la</a:t>
                      </a:r>
                    </a:p>
                    <a:p>
                      <a:pPr marL="0" algn="just" defTabSz="914400" rtl="0" eaLnBrk="1" fontAlgn="ctr" latinLnBrk="0" hangingPunct="1"/>
                      <a:r>
                        <a:rPr lang="es-ES" sz="1200" u="none" strike="noStrike" kern="1200">
                          <a:solidFill>
                            <a:schemeClr val="dk1"/>
                          </a:solidFill>
                          <a:effectLst/>
                          <a:latin typeface="+mj-lt"/>
                          <a:ea typeface="+mn-ea"/>
                          <a:cs typeface="+mn-cs"/>
                        </a:rPr>
                        <a:t>Cláusula Segunda del contrato PLAZO y el Anexo 2 “Cronograma” del</a:t>
                      </a:r>
                    </a:p>
                    <a:p>
                      <a:pPr marL="0" algn="just" defTabSz="914400" rtl="0" eaLnBrk="1" fontAlgn="ctr" latinLnBrk="0" hangingPunct="1"/>
                      <a:r>
                        <a:rPr lang="es-ES" sz="1200" u="none" strike="noStrike" kern="1200">
                          <a:solidFill>
                            <a:schemeClr val="dk1"/>
                          </a:solidFill>
                          <a:effectLst/>
                          <a:latin typeface="+mj-lt"/>
                          <a:ea typeface="+mn-ea"/>
                          <a:cs typeface="+mn-cs"/>
                        </a:rPr>
                        <a:t>contrato FAZNI GGC No. 651 de 2020.</a:t>
                      </a:r>
                      <a:endParaRPr lang="es-MX"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r h="1335649">
                <a:tc>
                  <a:txBody>
                    <a:bodyPr/>
                    <a:lstStyle/>
                    <a:p>
                      <a:pPr algn="ctr" rtl="0" fontAlgn="ctr"/>
                      <a:r>
                        <a:rPr lang="es-CO" sz="1200" u="none" strike="noStrike">
                          <a:effectLst/>
                          <a:latin typeface="+mj-lt"/>
                        </a:rPr>
                        <a:t>Otrosí No 5* Sin Validez</a:t>
                      </a:r>
                    </a:p>
                  </a:txBody>
                  <a:tcPr marL="3660" marR="3660" marT="3660" marB="0" anchor="ctr"/>
                </a:tc>
                <a:tc>
                  <a:txBody>
                    <a:bodyPr/>
                    <a:lstStyle/>
                    <a:p>
                      <a:pPr algn="ctr" rtl="0" fontAlgn="ctr"/>
                      <a:r>
                        <a:rPr lang="es-CO" sz="1200" u="none" strike="noStrike">
                          <a:effectLst/>
                          <a:latin typeface="+mj-lt"/>
                        </a:rPr>
                        <a:t>Diciembre-2021</a:t>
                      </a:r>
                      <a:endParaRPr lang="es-CO" sz="1200" b="0" i="0" u="none" strike="noStrike">
                        <a:solidFill>
                          <a:srgbClr val="000000"/>
                        </a:solidFill>
                        <a:effectLst/>
                        <a:latin typeface="+mj-lt"/>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1. De conformidad con el memorando No. 3-2021-025418 del 15 de diciembre de 2021, radicado por el supervisor del contrato de interventoría GGC No. 658-2020 ante el Grupo de Gestión Contractual, en el cual explica las razones por las cuales se lleva a cabo la presente modificación y teniendo en cuenta que las mismas han sido avaladas por el interventor que es a quien le corresponde el control de la ejecución durante la etapa previa y de instalación del contrato FAZNI GGC No. 651 de 2020.	</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mediante el cual se modifica</a:t>
                      </a:r>
                    </a:p>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la Cláusula Segunda del contrato PLAZO y el Anexo 2 “Cronograma” del</a:t>
                      </a:r>
                    </a:p>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contrato FAZNI GGC No. 651 de 2020.</a:t>
                      </a:r>
                      <a:endParaRPr lang="es-419"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r h="128881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Otrosí No 6</a:t>
                      </a:r>
                    </a:p>
                    <a:p>
                      <a:pPr algn="ctr" rtl="0" fontAlgn="ctr"/>
                      <a:endParaRPr lang="es-CO" sz="1200" b="1" i="0" u="none" strike="noStrike">
                        <a:solidFill>
                          <a:srgbClr val="FFFFFF"/>
                        </a:solidFill>
                        <a:effectLst/>
                        <a:latin typeface="+mj-lt"/>
                      </a:endParaRPr>
                    </a:p>
                  </a:txBody>
                  <a:tcPr marL="3660" marR="3660" marT="366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Julio -2022</a:t>
                      </a:r>
                      <a:endParaRPr lang="es-CO" sz="1200" b="0" i="0" u="none" strike="noStrike">
                        <a:solidFill>
                          <a:srgbClr val="000000"/>
                        </a:solidFill>
                        <a:effectLst/>
                        <a:latin typeface="+mj-lt"/>
                      </a:endParaRPr>
                    </a:p>
                    <a:p>
                      <a:pPr algn="ctr" rtl="0" fontAlgn="ct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ES" sz="1200" u="none" strike="noStrike" kern="1200">
                          <a:solidFill>
                            <a:schemeClr val="dk1"/>
                          </a:solidFill>
                          <a:effectLst/>
                          <a:latin typeface="+mj-lt"/>
                          <a:ea typeface="+mn-ea"/>
                          <a:cs typeface="+mn-cs"/>
                        </a:rPr>
                        <a:t>Que de conformidad con el memorando con No. 3-2022-015-194- del 16 de Junio de 2022, radicado por el Director de Energía el cual avala y solicita que se adelante el trámite requerido por el supervisor del contrato de interventoría ante el Grupo de Gestión Contractual, el cual explica las razones por las cuales se lleva a cabo la presente modificación y teniendo en cuenta que las mismas han sido avaladas por el interventor que es a quien le corresponde el control de la ejecución durante la etapa previa y de instalación del presente contrato.	</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mediante el cual se modifica la</a:t>
                      </a:r>
                    </a:p>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Cláusula Segunda del contrato PLAZO y el Anexo 2 “Cronograma” del</a:t>
                      </a:r>
                    </a:p>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contrato FAZNI GGC No. 651 de 2020.</a:t>
                      </a: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36365100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651 L04 de 2020</a:t>
            </a:r>
          </a:p>
        </p:txBody>
      </p:sp>
      <p:sp>
        <p:nvSpPr>
          <p:cNvPr id="2" name="AutoShape 2">
            <a:extLst>
              <a:ext uri="{FF2B5EF4-FFF2-40B4-BE49-F238E27FC236}">
                <a16:creationId xmlns:a16="http://schemas.microsoft.com/office/drawing/2014/main" id="{D09E7ADC-3926-11A2-2F71-BE82F9610BE9}"/>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graphicFrame>
        <p:nvGraphicFramePr>
          <p:cNvPr id="5" name="Tabla 4">
            <a:extLst>
              <a:ext uri="{FF2B5EF4-FFF2-40B4-BE49-F238E27FC236}">
                <a16:creationId xmlns:a16="http://schemas.microsoft.com/office/drawing/2014/main" id="{240E7546-1950-2B84-6B3D-1184CA1ECAF8}"/>
              </a:ext>
            </a:extLst>
          </p:cNvPr>
          <p:cNvGraphicFramePr>
            <a:graphicFrameLocks noGrp="1"/>
          </p:cNvGraphicFramePr>
          <p:nvPr/>
        </p:nvGraphicFramePr>
        <p:xfrm>
          <a:off x="502508" y="1704654"/>
          <a:ext cx="11186983" cy="4175272"/>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Otrosí No 7</a:t>
                      </a: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Octubre</a:t>
                      </a:r>
                    </a:p>
                    <a:p>
                      <a:pPr algn="ctr" rtl="0" fontAlgn="ctr"/>
                      <a:r>
                        <a:rPr lang="es-CO" sz="1200" u="none" strike="noStrike" kern="1200">
                          <a:solidFill>
                            <a:schemeClr val="dk1"/>
                          </a:solidFill>
                          <a:effectLst/>
                          <a:latin typeface="+mj-lt"/>
                          <a:ea typeface="+mn-ea"/>
                          <a:cs typeface="+mn-cs"/>
                        </a:rPr>
                        <a:t> -2022</a:t>
                      </a: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Que por medio de memorando con radicado No. 3-2022-023721 del 03 de octubre de 2022, el cual hace parte integral de la presente modificación, la Dirección de Energía Eléctrica solicitó ante el Grupo de Gestión Contractual trámite de Otrosí No. 7 al contrato FAZNI GGC No. 651 DE 2020 en el sentido de ampliar el plazo de ejecución Que la anterior modificación impacta el plazo total de Etapa de Instalación. </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mediante el cual se modifica la</a:t>
                      </a:r>
                    </a:p>
                    <a:p>
                      <a:pPr marL="0" algn="just" defTabSz="914400" rtl="0" eaLnBrk="1" fontAlgn="ctr" latinLnBrk="0" hangingPunct="1"/>
                      <a:r>
                        <a:rPr lang="es-ES" sz="1200" u="none" strike="noStrike" kern="1200">
                          <a:solidFill>
                            <a:schemeClr val="dk1"/>
                          </a:solidFill>
                          <a:effectLst/>
                          <a:latin typeface="+mj-lt"/>
                          <a:ea typeface="+mn-ea"/>
                          <a:cs typeface="+mn-cs"/>
                        </a:rPr>
                        <a:t>Cláusula Segunda del contrato PLAZO y el Anexo 2 “Cronograma” del</a:t>
                      </a:r>
                    </a:p>
                    <a:p>
                      <a:pPr marL="0" algn="just" defTabSz="914400" rtl="0" eaLnBrk="1" fontAlgn="ctr" latinLnBrk="0" hangingPunct="1"/>
                      <a:r>
                        <a:rPr lang="es-ES" sz="1200" u="none" strike="noStrike" kern="1200">
                          <a:solidFill>
                            <a:schemeClr val="dk1"/>
                          </a:solidFill>
                          <a:effectLst/>
                          <a:latin typeface="+mj-lt"/>
                          <a:ea typeface="+mn-ea"/>
                          <a:cs typeface="+mn-cs"/>
                        </a:rPr>
                        <a:t>contrato FAZNI GGC No. 651 de 2020.</a:t>
                      </a:r>
                      <a:endParaRPr lang="es-MX"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r h="1709524">
                <a:tc>
                  <a:txBody>
                    <a:bodyPr/>
                    <a:lstStyle/>
                    <a:p>
                      <a:pPr algn="ctr" rtl="0" fontAlgn="ctr"/>
                      <a:r>
                        <a:rPr lang="es-CO" sz="1200" u="none" strike="noStrike">
                          <a:effectLst/>
                          <a:latin typeface="+mj-lt"/>
                        </a:rPr>
                        <a:t>Otrosí No 8</a:t>
                      </a:r>
                    </a:p>
                  </a:txBody>
                  <a:tcPr marL="3660" marR="3660" marT="3660" marB="0" anchor="ctr"/>
                </a:tc>
                <a:tc>
                  <a:txBody>
                    <a:bodyPr/>
                    <a:lstStyle/>
                    <a:p>
                      <a:pPr algn="ctr" rtl="0" fontAlgn="ctr"/>
                      <a:r>
                        <a:rPr lang="es-CO" sz="1200" u="none" strike="noStrike">
                          <a:effectLst/>
                          <a:latin typeface="+mj-lt"/>
                        </a:rPr>
                        <a:t>Diciembre- 2022</a:t>
                      </a:r>
                      <a:endParaRPr lang="es-CO" sz="1200" b="0" i="0" u="none" strike="noStrike">
                        <a:solidFill>
                          <a:srgbClr val="000000"/>
                        </a:solidFill>
                        <a:effectLst/>
                        <a:latin typeface="+mj-lt"/>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Que por medio de memorando con radicado No. 3-2022-030707 del 12 de diciembre de 2022, el cual hace parte integral de la presente modificación, la Dirección de Energía Eléctrica solicitó ante el Grupo de Gestión Contractual trámite de Otrosí No. 8 al contrato FAZNI GGC No. 651 DE 2020 en el sentido de prorrogar del plazo de la Etapa de instalación contemplada en el Anexo 2 "cronograma" y Modificación de la Cláusula CLAUSULA SEGUNDA - PLAZO del Contrato FAZNI GGC -651 de 2020.</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mediante el cual se modifica</a:t>
                      </a:r>
                    </a:p>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la Cláusula Segunda del contrato PLAZO y el Anexo 2 “Cronograma” del</a:t>
                      </a:r>
                    </a:p>
                    <a:p>
                      <a:pPr marL="0" marR="0" indent="0" algn="l" defTabSz="914400" rtl="0" eaLnBrk="1" fontAlgn="base"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contrato FAZNI GGC No. 651 de 2020.</a:t>
                      </a:r>
                      <a:endParaRPr lang="es-419"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3538608461"/>
                  </a:ext>
                </a:extLst>
              </a:tr>
              <a:tr h="92278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Otrosí No 9</a:t>
                      </a:r>
                    </a:p>
                    <a:p>
                      <a:pPr algn="ctr" rtl="0" fontAlgn="ctr"/>
                      <a:endParaRPr lang="es-CO" sz="1200" b="1" i="0" u="none" strike="noStrike">
                        <a:solidFill>
                          <a:srgbClr val="FFFFFF"/>
                        </a:solidFill>
                        <a:effectLst/>
                        <a:latin typeface="+mj-lt"/>
                      </a:endParaRPr>
                    </a:p>
                  </a:txBody>
                  <a:tcPr marL="3660" marR="3660" marT="366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CO" sz="1200" u="none" strike="noStrike">
                          <a:effectLst/>
                          <a:latin typeface="+mj-lt"/>
                        </a:rPr>
                        <a:t>Enero de 2023</a:t>
                      </a:r>
                      <a:endParaRPr lang="es-CO" sz="1200" b="0" i="0" u="none" strike="noStrike">
                        <a:solidFill>
                          <a:srgbClr val="000000"/>
                        </a:solidFill>
                        <a:effectLst/>
                        <a:latin typeface="+mj-lt"/>
                      </a:endParaRPr>
                    </a:p>
                    <a:p>
                      <a:pPr algn="ctr" rtl="0" fontAlgn="ctr"/>
                      <a:endParaRPr lang="es-CO" sz="1200" b="0" i="0" u="none" strike="noStrike">
                        <a:solidFill>
                          <a:srgbClr val="000000"/>
                        </a:solidFill>
                        <a:effectLst/>
                        <a:latin typeface="+mj-lt"/>
                      </a:endParaRPr>
                    </a:p>
                  </a:txBody>
                  <a:tcPr marL="3660" marR="3660" marT="3660" marB="0" anchor="ctr"/>
                </a:tc>
                <a:tc>
                  <a:txBody>
                    <a:bodyPr/>
                    <a:lstStyle/>
                    <a:p>
                      <a:pPr algn="just" rtl="0" fontAlgn="ctr"/>
                      <a:r>
                        <a:rPr lang="es-ES" sz="1200" u="none" strike="noStrike" kern="1200">
                          <a:solidFill>
                            <a:schemeClr val="dk1"/>
                          </a:solidFill>
                          <a:effectLst/>
                          <a:latin typeface="+mj-lt"/>
                          <a:ea typeface="+mn-ea"/>
                          <a:cs typeface="+mn-cs"/>
                        </a:rPr>
                        <a:t>se realiza el otrosí conforme a la solicitud radicada en el GGC	 </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mediante el cual se modifica la</a:t>
                      </a:r>
                    </a:p>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Cláusula Segunda del contrato PLAZO y el Anexo 2 “Cronograma” del</a:t>
                      </a:r>
                    </a:p>
                    <a:p>
                      <a:pPr marL="0" marR="0" indent="0" algn="just" defTabSz="914400" rtl="0" eaLnBrk="1" fontAlgn="ctr" latinLnBrk="0" hangingPunct="1">
                        <a:lnSpc>
                          <a:spcPct val="100000"/>
                        </a:lnSpc>
                        <a:spcBef>
                          <a:spcPts val="0"/>
                        </a:spcBef>
                        <a:spcAft>
                          <a:spcPts val="0"/>
                        </a:spcAft>
                        <a:buClrTx/>
                        <a:buSzTx/>
                        <a:buFontTx/>
                        <a:buNone/>
                        <a:tabLst/>
                        <a:defRPr/>
                      </a:pPr>
                      <a:r>
                        <a:rPr lang="es-ES" sz="1200" u="none" strike="noStrike" kern="1200">
                          <a:solidFill>
                            <a:schemeClr val="dk1"/>
                          </a:solidFill>
                          <a:effectLst/>
                          <a:latin typeface="+mj-lt"/>
                          <a:ea typeface="+mn-ea"/>
                          <a:cs typeface="+mn-cs"/>
                        </a:rPr>
                        <a:t>contrato FAZNI GGC No. 651 de 2020.</a:t>
                      </a:r>
                      <a:endParaRPr lang="es-MX" sz="1200" b="0" i="0" u="none" strike="noStrike" kern="1200">
                        <a:solidFill>
                          <a:srgbClr val="000000"/>
                        </a:solidFill>
                        <a:effectLst/>
                        <a:latin typeface="+mj-lt"/>
                        <a:ea typeface="+mn-ea"/>
                        <a:cs typeface="+mn-cs"/>
                      </a:endParaRPr>
                    </a:p>
                  </a:txBody>
                  <a:tcPr marL="3660" marR="3660" marT="3660" marB="0" anchor="ctr"/>
                </a:tc>
                <a:extLst>
                  <a:ext uri="{0D108BD9-81ED-4DB2-BD59-A6C34878D82A}">
                    <a16:rowId xmlns:a16="http://schemas.microsoft.com/office/drawing/2014/main" val="1256733256"/>
                  </a:ext>
                </a:extLst>
              </a:tr>
            </a:tbl>
          </a:graphicData>
        </a:graphic>
      </p:graphicFrame>
    </p:spTree>
    <p:extLst>
      <p:ext uri="{BB962C8B-B14F-4D97-AF65-F5344CB8AC3E}">
        <p14:creationId xmlns:p14="http://schemas.microsoft.com/office/powerpoint/2010/main" val="364887473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Modificaciones Contractuales </a:t>
            </a:r>
            <a:r>
              <a:rPr lang="es-MX" sz="4000" b="1" i="0">
                <a:solidFill>
                  <a:srgbClr val="203864"/>
                </a:solidFill>
                <a:cs typeface="Arial" panose="020B0604020202020204" pitchFamily="34" charset="0"/>
              </a:rPr>
              <a:t>Contrato FAZNI GGC 651 L04 de 2020</a:t>
            </a:r>
          </a:p>
        </p:txBody>
      </p:sp>
      <p:graphicFrame>
        <p:nvGraphicFramePr>
          <p:cNvPr id="3" name="Tabla 2">
            <a:extLst>
              <a:ext uri="{FF2B5EF4-FFF2-40B4-BE49-F238E27FC236}">
                <a16:creationId xmlns:a16="http://schemas.microsoft.com/office/drawing/2014/main" id="{A2D25451-628E-40E5-1DAA-9AE00A0C8C5E}"/>
              </a:ext>
            </a:extLst>
          </p:cNvPr>
          <p:cNvGraphicFramePr>
            <a:graphicFrameLocks noGrp="1"/>
          </p:cNvGraphicFramePr>
          <p:nvPr/>
        </p:nvGraphicFramePr>
        <p:xfrm>
          <a:off x="502508" y="1897159"/>
          <a:ext cx="11186983" cy="1542959"/>
        </p:xfrm>
        <a:graphic>
          <a:graphicData uri="http://schemas.openxmlformats.org/drawingml/2006/table">
            <a:tbl>
              <a:tblPr firstRow="1" firstCol="1" bandRow="1">
                <a:tableStyleId>{21E4AEA4-8DFA-4A89-87EB-49C32662AFE0}</a:tableStyleId>
              </a:tblPr>
              <a:tblGrid>
                <a:gridCol w="1476689">
                  <a:extLst>
                    <a:ext uri="{9D8B030D-6E8A-4147-A177-3AD203B41FA5}">
                      <a16:colId xmlns:a16="http://schemas.microsoft.com/office/drawing/2014/main" val="1993152972"/>
                    </a:ext>
                  </a:extLst>
                </a:gridCol>
                <a:gridCol w="1090192">
                  <a:extLst>
                    <a:ext uri="{9D8B030D-6E8A-4147-A177-3AD203B41FA5}">
                      <a16:colId xmlns:a16="http://schemas.microsoft.com/office/drawing/2014/main" val="2097548726"/>
                    </a:ext>
                  </a:extLst>
                </a:gridCol>
                <a:gridCol w="5045911">
                  <a:extLst>
                    <a:ext uri="{9D8B030D-6E8A-4147-A177-3AD203B41FA5}">
                      <a16:colId xmlns:a16="http://schemas.microsoft.com/office/drawing/2014/main" val="1580397050"/>
                    </a:ext>
                  </a:extLst>
                </a:gridCol>
                <a:gridCol w="3574191">
                  <a:extLst>
                    <a:ext uri="{9D8B030D-6E8A-4147-A177-3AD203B41FA5}">
                      <a16:colId xmlns:a16="http://schemas.microsoft.com/office/drawing/2014/main" val="1926610230"/>
                    </a:ext>
                  </a:extLst>
                </a:gridCol>
              </a:tblGrid>
              <a:tr h="435612">
                <a:tc>
                  <a:txBody>
                    <a:bodyPr/>
                    <a:lstStyle/>
                    <a:p>
                      <a:pPr algn="ctr" rtl="0" fontAlgn="ctr"/>
                      <a:r>
                        <a:rPr lang="es-CO" sz="1200" u="none" strike="noStrike">
                          <a:effectLst/>
                          <a:latin typeface="+mj-lt"/>
                        </a:rPr>
                        <a:t>No. MODIFICACIÓN CONTRACTUAL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FECHA</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ARGUMENTOS DE LA SOLICITUD </a:t>
                      </a:r>
                      <a:endParaRPr lang="es-CO" sz="1200" b="1" i="0" u="none" strike="noStrike">
                        <a:solidFill>
                          <a:srgbClr val="FFFFFF"/>
                        </a:solidFill>
                        <a:effectLst/>
                        <a:latin typeface="+mj-lt"/>
                      </a:endParaRPr>
                    </a:p>
                  </a:txBody>
                  <a:tcPr marL="3660" marR="3660" marT="3660" marB="0" anchor="ctr"/>
                </a:tc>
                <a:tc>
                  <a:txBody>
                    <a:bodyPr/>
                    <a:lstStyle/>
                    <a:p>
                      <a:pPr algn="ctr" rtl="0" fontAlgn="ctr"/>
                      <a:r>
                        <a:rPr lang="es-CO" sz="1200" u="none" strike="noStrike">
                          <a:effectLst/>
                          <a:latin typeface="+mj-lt"/>
                        </a:rPr>
                        <a:t>MODIFICACIÓN CONTRACTUAL</a:t>
                      </a:r>
                      <a:endParaRPr lang="es-CO" sz="1200" b="1" i="0" u="none" strike="noStrike">
                        <a:solidFill>
                          <a:srgbClr val="FFFFFF"/>
                        </a:solidFill>
                        <a:effectLst/>
                        <a:latin typeface="+mj-lt"/>
                      </a:endParaRPr>
                    </a:p>
                  </a:txBody>
                  <a:tcPr marL="3660" marR="3660" marT="3660" marB="0" anchor="ctr"/>
                </a:tc>
                <a:extLst>
                  <a:ext uri="{0D108BD9-81ED-4DB2-BD59-A6C34878D82A}">
                    <a16:rowId xmlns:a16="http://schemas.microsoft.com/office/drawing/2014/main" val="2600462377"/>
                  </a:ext>
                </a:extLst>
              </a:tr>
              <a:tr h="1107347">
                <a:tc>
                  <a:txBody>
                    <a:bodyPr/>
                    <a:lstStyle/>
                    <a:p>
                      <a:pPr algn="ctr" rtl="0" fontAlgn="ctr"/>
                      <a:r>
                        <a:rPr lang="es-CO" sz="1200" u="none" strike="noStrike">
                          <a:effectLst/>
                          <a:latin typeface="+mj-lt"/>
                        </a:rPr>
                        <a:t>Otrosí No 10</a:t>
                      </a:r>
                    </a:p>
                  </a:txBody>
                  <a:tcPr marL="3660" marR="3660" marT="3660" marB="0" anchor="ctr"/>
                </a:tc>
                <a:tc>
                  <a:txBody>
                    <a:bodyPr/>
                    <a:lstStyle/>
                    <a:p>
                      <a:pPr algn="ctr" rtl="0" fontAlgn="ctr"/>
                      <a:r>
                        <a:rPr lang="es-CO" sz="1200" u="none" strike="noStrike" kern="1200">
                          <a:solidFill>
                            <a:schemeClr val="dk1"/>
                          </a:solidFill>
                          <a:effectLst/>
                          <a:latin typeface="+mj-lt"/>
                          <a:ea typeface="+mn-ea"/>
                          <a:cs typeface="+mn-cs"/>
                        </a:rPr>
                        <a:t>Marzo</a:t>
                      </a:r>
                    </a:p>
                    <a:p>
                      <a:pPr algn="ctr" rtl="0" fontAlgn="ctr"/>
                      <a:r>
                        <a:rPr lang="es-CO" sz="1200" u="none" strike="noStrike" kern="1200">
                          <a:solidFill>
                            <a:schemeClr val="dk1"/>
                          </a:solidFill>
                          <a:effectLst/>
                          <a:latin typeface="+mj-lt"/>
                          <a:ea typeface="+mn-ea"/>
                          <a:cs typeface="+mn-cs"/>
                        </a:rPr>
                        <a:t> -2023</a:t>
                      </a: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Se realiza la presente </a:t>
                      </a:r>
                      <a:r>
                        <a:rPr lang="es-ES" sz="1200" u="none" strike="noStrike" kern="1200" err="1">
                          <a:solidFill>
                            <a:schemeClr val="dk1"/>
                          </a:solidFill>
                          <a:effectLst/>
                          <a:latin typeface="+mj-lt"/>
                          <a:ea typeface="+mn-ea"/>
                          <a:cs typeface="+mn-cs"/>
                        </a:rPr>
                        <a:t>modificaciòn</a:t>
                      </a:r>
                      <a:r>
                        <a:rPr lang="es-ES" sz="1200" u="none" strike="noStrike" kern="1200">
                          <a:solidFill>
                            <a:schemeClr val="dk1"/>
                          </a:solidFill>
                          <a:effectLst/>
                          <a:latin typeface="+mj-lt"/>
                          <a:ea typeface="+mn-ea"/>
                          <a:cs typeface="+mn-cs"/>
                        </a:rPr>
                        <a:t> conforme a la solicitud presentada por el supervisor y el aval del interventor</a:t>
                      </a:r>
                      <a:endParaRPr lang="es-MX" sz="1200" u="none" strike="noStrike" kern="1200">
                        <a:solidFill>
                          <a:schemeClr val="dk1"/>
                        </a:solidFill>
                        <a:effectLst/>
                        <a:latin typeface="+mj-lt"/>
                        <a:ea typeface="+mn-ea"/>
                        <a:cs typeface="+mn-cs"/>
                      </a:endParaRPr>
                    </a:p>
                  </a:txBody>
                  <a:tcPr marL="3660" marR="3660" marT="3660" marB="0" anchor="ctr"/>
                </a:tc>
                <a:tc>
                  <a:txBody>
                    <a:bodyPr/>
                    <a:lstStyle/>
                    <a:p>
                      <a:pPr marL="0" algn="just" defTabSz="914400" rtl="0" eaLnBrk="1" fontAlgn="ctr" latinLnBrk="0" hangingPunct="1"/>
                      <a:r>
                        <a:rPr lang="es-ES" sz="1200" u="none" strike="noStrike" kern="1200">
                          <a:solidFill>
                            <a:schemeClr val="dk1"/>
                          </a:solidFill>
                          <a:effectLst/>
                          <a:latin typeface="+mj-lt"/>
                          <a:ea typeface="+mn-ea"/>
                          <a:cs typeface="+mn-cs"/>
                        </a:rPr>
                        <a:t>mediante el cual se modifica la</a:t>
                      </a:r>
                    </a:p>
                    <a:p>
                      <a:pPr marL="0" algn="just" defTabSz="914400" rtl="0" eaLnBrk="1" fontAlgn="ctr" latinLnBrk="0" hangingPunct="1"/>
                      <a:r>
                        <a:rPr lang="es-ES" sz="1200" u="none" strike="noStrike" kern="1200">
                          <a:solidFill>
                            <a:schemeClr val="dk1"/>
                          </a:solidFill>
                          <a:effectLst/>
                          <a:latin typeface="+mj-lt"/>
                          <a:ea typeface="+mn-ea"/>
                          <a:cs typeface="+mn-cs"/>
                        </a:rPr>
                        <a:t>Cláusula Segunda del contrato PLAZO y el Anexo 2 “Cronograma” del</a:t>
                      </a:r>
                    </a:p>
                    <a:p>
                      <a:pPr marL="0" algn="just" defTabSz="914400" rtl="0" eaLnBrk="1" fontAlgn="ctr" latinLnBrk="0" hangingPunct="1"/>
                      <a:r>
                        <a:rPr lang="es-ES" sz="1200" u="none" strike="noStrike" kern="1200">
                          <a:solidFill>
                            <a:schemeClr val="dk1"/>
                          </a:solidFill>
                          <a:effectLst/>
                          <a:latin typeface="+mj-lt"/>
                          <a:ea typeface="+mn-ea"/>
                          <a:cs typeface="+mn-cs"/>
                        </a:rPr>
                        <a:t>contrato FAZNI GGC No. 651 de 2020.</a:t>
                      </a:r>
                      <a:endParaRPr lang="es-MX" sz="1200" u="none" strike="noStrike" kern="1200">
                        <a:solidFill>
                          <a:schemeClr val="dk1"/>
                        </a:solidFill>
                        <a:effectLst/>
                        <a:latin typeface="+mj-lt"/>
                        <a:ea typeface="+mn-ea"/>
                        <a:cs typeface="+mn-cs"/>
                      </a:endParaRPr>
                    </a:p>
                  </a:txBody>
                  <a:tcPr marL="3660" marR="3660" marT="3660" marB="0" anchor="ctr"/>
                </a:tc>
                <a:extLst>
                  <a:ext uri="{0D108BD9-81ED-4DB2-BD59-A6C34878D82A}">
                    <a16:rowId xmlns:a16="http://schemas.microsoft.com/office/drawing/2014/main" val="2319807756"/>
                  </a:ext>
                </a:extLst>
              </a:tr>
            </a:tbl>
          </a:graphicData>
        </a:graphic>
      </p:graphicFrame>
      <p:sp>
        <p:nvSpPr>
          <p:cNvPr id="4" name="CuadroTexto 3">
            <a:extLst>
              <a:ext uri="{FF2B5EF4-FFF2-40B4-BE49-F238E27FC236}">
                <a16:creationId xmlns:a16="http://schemas.microsoft.com/office/drawing/2014/main" id="{A83FBEEC-C98F-F73E-6CF6-F352ACF764AE}"/>
              </a:ext>
            </a:extLst>
          </p:cNvPr>
          <p:cNvSpPr txBox="1"/>
          <p:nvPr/>
        </p:nvSpPr>
        <p:spPr>
          <a:xfrm>
            <a:off x="668740" y="5022376"/>
            <a:ext cx="10058400" cy="830997"/>
          </a:xfrm>
          <a:prstGeom prst="rect">
            <a:avLst/>
          </a:prstGeom>
          <a:noFill/>
        </p:spPr>
        <p:txBody>
          <a:bodyPr wrap="square" rtlCol="0">
            <a:spAutoFit/>
          </a:bodyPr>
          <a:lstStyle/>
          <a:p>
            <a:pPr algn="l"/>
            <a:r>
              <a:rPr lang="es-ES" sz="1600">
                <a:latin typeface="+mj-lt"/>
              </a:rPr>
              <a:t>Nota*: El otrosí 5 no tiene validez puesto que su aprobación fue extemporánea a la</a:t>
            </a:r>
          </a:p>
          <a:p>
            <a:pPr algn="l"/>
            <a:r>
              <a:rPr lang="es-ES" sz="1600">
                <a:latin typeface="+mj-lt"/>
              </a:rPr>
              <a:t>fecha establecida en cronograma del contrato (radicado MME No. 2-2022-003965</a:t>
            </a:r>
          </a:p>
          <a:p>
            <a:pPr algn="l"/>
            <a:r>
              <a:rPr lang="es-ES" sz="1600">
                <a:latin typeface="+mj-lt"/>
              </a:rPr>
              <a:t>Devolución trámite Otrosí </a:t>
            </a:r>
            <a:r>
              <a:rPr lang="es-ES" sz="1600" err="1">
                <a:latin typeface="+mj-lt"/>
              </a:rPr>
              <a:t>N°</a:t>
            </a:r>
            <a:r>
              <a:rPr lang="es-ES" sz="1600">
                <a:latin typeface="+mj-lt"/>
              </a:rPr>
              <a:t> 5 FAZNI GGC 651 de 2020 GENSA)</a:t>
            </a:r>
            <a:endParaRPr lang="es-CO" sz="1600">
              <a:latin typeface="+mj-lt"/>
            </a:endParaRPr>
          </a:p>
        </p:txBody>
      </p:sp>
    </p:spTree>
    <p:extLst>
      <p:ext uri="{BB962C8B-B14F-4D97-AF65-F5344CB8AC3E}">
        <p14:creationId xmlns:p14="http://schemas.microsoft.com/office/powerpoint/2010/main" val="9723724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079833" cy="839552"/>
          </a:xfrm>
        </p:spPr>
        <p:txBody>
          <a:bodyPr>
            <a:noAutofit/>
          </a:bodyPr>
          <a:lstStyle/>
          <a:p>
            <a:pPr algn="ctr"/>
            <a:r>
              <a:rPr lang="es-MX" sz="4000" b="1">
                <a:solidFill>
                  <a:srgbClr val="203864"/>
                </a:solidFill>
                <a:cs typeface="Arial" panose="020B0604020202020204" pitchFamily="34" charset="0"/>
              </a:rPr>
              <a:t>Desembolsos </a:t>
            </a:r>
            <a:r>
              <a:rPr lang="es-MX" sz="4000" b="1" i="0">
                <a:solidFill>
                  <a:srgbClr val="203864"/>
                </a:solidFill>
                <a:cs typeface="Arial" panose="020B0604020202020204" pitchFamily="34" charset="0"/>
              </a:rPr>
              <a:t>Contrato FAZNI GGC 651 de 2020</a:t>
            </a:r>
          </a:p>
        </p:txBody>
      </p:sp>
      <p:sp>
        <p:nvSpPr>
          <p:cNvPr id="2" name="Título 1">
            <a:extLst>
              <a:ext uri="{FF2B5EF4-FFF2-40B4-BE49-F238E27FC236}">
                <a16:creationId xmlns:a16="http://schemas.microsoft.com/office/drawing/2014/main" id="{B7AD8924-9D42-9A2C-477E-1F88BDFAD934}"/>
              </a:ext>
            </a:extLst>
          </p:cNvPr>
          <p:cNvSpPr txBox="1">
            <a:spLocks/>
          </p:cNvSpPr>
          <p:nvPr/>
        </p:nvSpPr>
        <p:spPr>
          <a:xfrm>
            <a:off x="838199" y="4887357"/>
            <a:ext cx="3023541" cy="1252807"/>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2EDBF21C-34EF-3FBF-D937-CE3044304621}"/>
              </a:ext>
            </a:extLst>
          </p:cNvPr>
          <p:cNvSpPr txBox="1">
            <a:spLocks/>
          </p:cNvSpPr>
          <p:nvPr/>
        </p:nvSpPr>
        <p:spPr>
          <a:xfrm>
            <a:off x="857046" y="2167804"/>
            <a:ext cx="3012972" cy="1520276"/>
          </a:xfrm>
          <a:prstGeom prst="rect">
            <a:avLst/>
          </a:prstGeom>
          <a:solidFill>
            <a:schemeClr val="bg1">
              <a:lumMod val="95000"/>
              <a:alpha val="38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defPPr>
              <a:defRPr lang="es-CO"/>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ubtítulo 2">
            <a:extLst>
              <a:ext uri="{FF2B5EF4-FFF2-40B4-BE49-F238E27FC236}">
                <a16:creationId xmlns:a16="http://schemas.microsoft.com/office/drawing/2014/main" id="{C602E8D2-07D6-19E0-30B1-C585FA437871}"/>
              </a:ext>
            </a:extLst>
          </p:cNvPr>
          <p:cNvSpPr txBox="1">
            <a:spLocks/>
          </p:cNvSpPr>
          <p:nvPr/>
        </p:nvSpPr>
        <p:spPr>
          <a:xfrm>
            <a:off x="838199" y="1861417"/>
            <a:ext cx="6858000" cy="612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3200" b="1" i="0" u="none" strike="noStrike" kern="1200" cap="none" spc="0" normalizeH="0" baseline="0" noProof="0">
              <a:ln>
                <a:noFill/>
              </a:ln>
              <a:solidFill>
                <a:srgbClr val="00A7CC"/>
              </a:solidFill>
              <a:effectLst/>
              <a:uLnTx/>
              <a:uFillTx/>
              <a:latin typeface="Montserrat" pitchFamily="2" charset="77"/>
              <a:ea typeface="+mn-ea"/>
              <a:cs typeface="+mn-cs"/>
            </a:endParaRPr>
          </a:p>
        </p:txBody>
      </p:sp>
      <p:sp>
        <p:nvSpPr>
          <p:cNvPr id="5" name="AutoShape 2">
            <a:extLst>
              <a:ext uri="{FF2B5EF4-FFF2-40B4-BE49-F238E27FC236}">
                <a16:creationId xmlns:a16="http://schemas.microsoft.com/office/drawing/2014/main" id="{3B41BAA1-018C-6E12-306E-8B3A16E484D7}"/>
              </a:ext>
            </a:extLst>
          </p:cNvPr>
          <p:cNvSpPr>
            <a:spLocks noChangeAspect="1" noChangeArrowheads="1"/>
          </p:cNvSpPr>
          <p:nvPr/>
        </p:nvSpPr>
        <p:spPr bwMode="auto">
          <a:xfrm>
            <a:off x="2492069" y="20305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s-CO"/>
          </a:p>
        </p:txBody>
      </p:sp>
      <p:sp>
        <p:nvSpPr>
          <p:cNvPr id="6" name="Subtítulo 2">
            <a:extLst>
              <a:ext uri="{FF2B5EF4-FFF2-40B4-BE49-F238E27FC236}">
                <a16:creationId xmlns:a16="http://schemas.microsoft.com/office/drawing/2014/main" id="{3913AF32-E18F-745F-DFBC-974BB5ACD0F7}"/>
              </a:ext>
            </a:extLst>
          </p:cNvPr>
          <p:cNvSpPr txBox="1">
            <a:spLocks/>
          </p:cNvSpPr>
          <p:nvPr/>
        </p:nvSpPr>
        <p:spPr>
          <a:xfrm>
            <a:off x="838199" y="2344088"/>
            <a:ext cx="3012972" cy="1167708"/>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1600"/>
              </a:spcBef>
              <a:buNone/>
              <a:defRPr/>
            </a:pPr>
            <a:r>
              <a:rPr lang="es-MX" sz="1800" b="1">
                <a:solidFill>
                  <a:schemeClr val="accent1">
                    <a:lumMod val="50000"/>
                  </a:schemeClr>
                </a:solidFill>
                <a:latin typeface="+mj-lt"/>
              </a:rPr>
              <a:t>Pagos Realizados </a:t>
            </a:r>
            <a:r>
              <a:rPr lang="es-MX" sz="1800">
                <a:latin typeface="+mj-lt"/>
              </a:rPr>
              <a:t>a la fecha del Contrato FAZNI  GGC 651-2020</a:t>
            </a:r>
          </a:p>
          <a:p>
            <a:pPr marL="0" marR="0" lvl="0" indent="0"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endParaRPr kumimoji="0" lang="es-MX" sz="2000" b="0" i="0" u="none" strike="noStrike" kern="1200" cap="none" spc="0" normalizeH="0" baseline="0" noProof="0">
              <a:ln>
                <a:noFill/>
              </a:ln>
              <a:solidFill>
                <a:srgbClr val="E7E6E6">
                  <a:lumMod val="25000"/>
                </a:srgbClr>
              </a:solidFill>
              <a:effectLst/>
              <a:uLnTx/>
              <a:uFillTx/>
              <a:latin typeface="Montserrat" pitchFamily="2" charset="77"/>
              <a:ea typeface="+mn-ea"/>
              <a:cs typeface="+mn-cs"/>
            </a:endParaRPr>
          </a:p>
        </p:txBody>
      </p:sp>
      <p:sp>
        <p:nvSpPr>
          <p:cNvPr id="8" name="Subtítulo 2">
            <a:extLst>
              <a:ext uri="{FF2B5EF4-FFF2-40B4-BE49-F238E27FC236}">
                <a16:creationId xmlns:a16="http://schemas.microsoft.com/office/drawing/2014/main" id="{DBBD2DA3-CB10-DCD7-6BD1-29F2995605F7}"/>
              </a:ext>
            </a:extLst>
          </p:cNvPr>
          <p:cNvSpPr txBox="1">
            <a:spLocks/>
          </p:cNvSpPr>
          <p:nvPr/>
        </p:nvSpPr>
        <p:spPr>
          <a:xfrm>
            <a:off x="848769" y="5127096"/>
            <a:ext cx="3002402" cy="887942"/>
          </a:xfrm>
          <a:prstGeom prst="rect">
            <a:avLst/>
          </a:prstGeom>
        </p:spPr>
        <p:txBody>
          <a:bodyPr tIns="36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defRPr/>
            </a:pPr>
            <a:r>
              <a:rPr lang="es-MX" sz="1800" b="1">
                <a:solidFill>
                  <a:schemeClr val="accent1">
                    <a:lumMod val="50000"/>
                  </a:schemeClr>
                </a:solidFill>
                <a:latin typeface="+mj-lt"/>
              </a:rPr>
              <a:t>Balance financiero </a:t>
            </a:r>
            <a:r>
              <a:rPr lang="es-MX" sz="1800">
                <a:latin typeface="+mj-lt"/>
              </a:rPr>
              <a:t>del Contrato FAZNI GGC 651-2020</a:t>
            </a:r>
          </a:p>
        </p:txBody>
      </p:sp>
      <p:sp>
        <p:nvSpPr>
          <p:cNvPr id="9" name="Triángulo isósceles 24">
            <a:extLst>
              <a:ext uri="{FF2B5EF4-FFF2-40B4-BE49-F238E27FC236}">
                <a16:creationId xmlns:a16="http://schemas.microsoft.com/office/drawing/2014/main" id="{31AA5A79-032B-038C-6D0B-8A6B0A2195EE}"/>
              </a:ext>
            </a:extLst>
          </p:cNvPr>
          <p:cNvSpPr/>
          <p:nvPr/>
        </p:nvSpPr>
        <p:spPr>
          <a:xfrm rot="5400000">
            <a:off x="-84514" y="2608597"/>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riángulo isósceles 25">
            <a:extLst>
              <a:ext uri="{FF2B5EF4-FFF2-40B4-BE49-F238E27FC236}">
                <a16:creationId xmlns:a16="http://schemas.microsoft.com/office/drawing/2014/main" id="{F72A8E7D-B6B4-AEEF-B39A-FD0F50351478}"/>
              </a:ext>
            </a:extLst>
          </p:cNvPr>
          <p:cNvSpPr/>
          <p:nvPr/>
        </p:nvSpPr>
        <p:spPr>
          <a:xfrm rot="5400000">
            <a:off x="-84514" y="5302892"/>
            <a:ext cx="1167708" cy="50683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a 11">
            <a:extLst>
              <a:ext uri="{FF2B5EF4-FFF2-40B4-BE49-F238E27FC236}">
                <a16:creationId xmlns:a16="http://schemas.microsoft.com/office/drawing/2014/main" id="{2EBA109A-9936-7473-B4B8-60F5FF15EE54}"/>
              </a:ext>
            </a:extLst>
          </p:cNvPr>
          <p:cNvGraphicFramePr>
            <a:graphicFrameLocks noGrp="1"/>
          </p:cNvGraphicFramePr>
          <p:nvPr/>
        </p:nvGraphicFramePr>
        <p:xfrm>
          <a:off x="3936613" y="1800182"/>
          <a:ext cx="7986154" cy="2399044"/>
        </p:xfrm>
        <a:graphic>
          <a:graphicData uri="http://schemas.openxmlformats.org/drawingml/2006/table">
            <a:tbl>
              <a:tblPr/>
              <a:tblGrid>
                <a:gridCol w="1372878">
                  <a:extLst>
                    <a:ext uri="{9D8B030D-6E8A-4147-A177-3AD203B41FA5}">
                      <a16:colId xmlns:a16="http://schemas.microsoft.com/office/drawing/2014/main" val="1516682116"/>
                    </a:ext>
                  </a:extLst>
                </a:gridCol>
                <a:gridCol w="2081605">
                  <a:extLst>
                    <a:ext uri="{9D8B030D-6E8A-4147-A177-3AD203B41FA5}">
                      <a16:colId xmlns:a16="http://schemas.microsoft.com/office/drawing/2014/main" val="3260543640"/>
                    </a:ext>
                  </a:extLst>
                </a:gridCol>
                <a:gridCol w="2136554">
                  <a:extLst>
                    <a:ext uri="{9D8B030D-6E8A-4147-A177-3AD203B41FA5}">
                      <a16:colId xmlns:a16="http://schemas.microsoft.com/office/drawing/2014/main" val="4170416905"/>
                    </a:ext>
                  </a:extLst>
                </a:gridCol>
                <a:gridCol w="2395117">
                  <a:extLst>
                    <a:ext uri="{9D8B030D-6E8A-4147-A177-3AD203B41FA5}">
                      <a16:colId xmlns:a16="http://schemas.microsoft.com/office/drawing/2014/main" val="2993254854"/>
                    </a:ext>
                  </a:extLst>
                </a:gridCol>
              </a:tblGrid>
              <a:tr h="429436">
                <a:tc>
                  <a:txBody>
                    <a:bodyPr/>
                    <a:lstStyle/>
                    <a:p>
                      <a:pPr algn="ctr" rtl="0" fontAlgn="base"/>
                      <a:r>
                        <a:rPr lang="es-CO" sz="1400" b="1" i="0">
                          <a:solidFill>
                            <a:schemeClr val="bg1"/>
                          </a:solidFill>
                          <a:effectLst/>
                          <a:latin typeface="+mj-lt"/>
                        </a:rPr>
                        <a:t>Vigencia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PAGADO</a:t>
                      </a:r>
                      <a:r>
                        <a:rPr lang="es-CO" sz="1400" b="0" i="0">
                          <a:solidFill>
                            <a:schemeClr val="bg1"/>
                          </a:solidFill>
                          <a:effectLst/>
                          <a:latin typeface="+mj-lt"/>
                        </a:rPr>
                        <a:t>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400" b="1" i="0">
                          <a:solidFill>
                            <a:schemeClr val="bg1"/>
                          </a:solidFill>
                          <a:effectLst/>
                          <a:latin typeface="+mj-lt"/>
                        </a:rPr>
                        <a:t>VALOR PENDIENTE POR PAGAR</a:t>
                      </a:r>
                      <a:endParaRPr lang="es-CO" sz="14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4287241673"/>
                  </a:ext>
                </a:extLst>
              </a:tr>
              <a:tr h="304183">
                <a:tc>
                  <a:txBody>
                    <a:bodyPr/>
                    <a:lstStyle/>
                    <a:p>
                      <a:pPr algn="ctr" rtl="0" fontAlgn="base"/>
                      <a:r>
                        <a:rPr lang="es-CO" sz="1400" b="1" i="0">
                          <a:solidFill>
                            <a:schemeClr val="bg1"/>
                          </a:solidFill>
                          <a:effectLst/>
                          <a:latin typeface="+mj-lt"/>
                        </a:rPr>
                        <a:t>2020</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$ 2.844.728.144,00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$ 2.844.728.144,00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15584650"/>
                  </a:ext>
                </a:extLst>
              </a:tr>
              <a:tr h="304183">
                <a:tc>
                  <a:txBody>
                    <a:bodyPr/>
                    <a:lstStyle/>
                    <a:p>
                      <a:pPr algn="ctr" rtl="0" fontAlgn="base"/>
                      <a:r>
                        <a:rPr lang="es-CO" sz="1400" b="1" i="0">
                          <a:solidFill>
                            <a:schemeClr val="bg1"/>
                          </a:solidFill>
                          <a:effectLst/>
                          <a:latin typeface="+mj-lt"/>
                        </a:rPr>
                        <a:t>2021</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$2.517.979.382,00 </a:t>
                      </a:r>
                    </a:p>
                    <a:p>
                      <a:pPr algn="ctr" fontAlgn="ctr"/>
                      <a:r>
                        <a:rPr lang="es-MX" sz="1600" b="0" i="0" kern="1200">
                          <a:solidFill>
                            <a:schemeClr val="tx1"/>
                          </a:solidFill>
                          <a:effectLst/>
                          <a:latin typeface="+mj-lt"/>
                          <a:ea typeface="+mn-ea"/>
                          <a:cs typeface="+mn-cs"/>
                        </a:rPr>
                        <a:t>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$629.494.845,00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rgbClr val="FF0000"/>
                          </a:solidFill>
                          <a:effectLst/>
                          <a:latin typeface="+mj-lt"/>
                          <a:ea typeface="+mn-ea"/>
                          <a:cs typeface="+mn-cs"/>
                        </a:rPr>
                        <a:t> $1.888.484.537,00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3887206"/>
                  </a:ext>
                </a:extLst>
              </a:tr>
              <a:tr h="368314">
                <a:tc>
                  <a:txBody>
                    <a:bodyPr/>
                    <a:lstStyle/>
                    <a:p>
                      <a:pPr algn="ctr" rtl="0" fontAlgn="base"/>
                      <a:r>
                        <a:rPr lang="es-CO" sz="1400" b="1" i="0">
                          <a:solidFill>
                            <a:schemeClr val="bg1"/>
                          </a:solidFill>
                          <a:effectLst/>
                          <a:latin typeface="+mj-lt"/>
                        </a:rPr>
                        <a:t>2022</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0" i="0" kern="1200">
                          <a:solidFill>
                            <a:schemeClr val="tx1"/>
                          </a:solidFill>
                          <a:effectLst/>
                          <a:latin typeface="+mj-lt"/>
                          <a:ea typeface="+mn-ea"/>
                          <a:cs typeface="+mn-cs"/>
                        </a:rPr>
                        <a:t> $4.134.637.075,00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0" i="0" kern="1200">
                          <a:solidFill>
                            <a:schemeClr val="tx1"/>
                          </a:solidFill>
                          <a:effectLst/>
                          <a:latin typeface="+mj-lt"/>
                          <a:ea typeface="+mn-ea"/>
                          <a:cs typeface="+mn-cs"/>
                        </a:rPr>
                        <a:t> $4.134.637.075,00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4548128"/>
                  </a:ext>
                </a:extLst>
              </a:tr>
              <a:tr h="429436">
                <a:tc>
                  <a:txBody>
                    <a:bodyPr/>
                    <a:lstStyle/>
                    <a:p>
                      <a:pPr algn="ctr" rtl="0" fontAlgn="base"/>
                      <a:r>
                        <a:rPr lang="es-CO" sz="1400" b="1" i="0">
                          <a:solidFill>
                            <a:schemeClr val="bg1"/>
                          </a:solidFill>
                          <a:effectLst/>
                          <a:latin typeface="+mj-lt"/>
                        </a:rPr>
                        <a:t>TOTAL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$9.497.344.601,00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latin typeface="+mj-lt"/>
                          <a:ea typeface="+mn-ea"/>
                          <a:cs typeface="+mn-cs"/>
                        </a:rPr>
                        <a:t>$ 3.474.222.989,00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ctr"/>
                      <a:r>
                        <a:rPr lang="es-MX" sz="1600" b="1" i="0" kern="1200">
                          <a:solidFill>
                            <a:schemeClr val="tx1"/>
                          </a:solidFill>
                          <a:effectLst/>
                          <a:latin typeface="+mj-lt"/>
                          <a:ea typeface="+mn-ea"/>
                          <a:cs typeface="+mn-cs"/>
                        </a:rPr>
                        <a:t>$6.023.121.612,00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101721"/>
                  </a:ext>
                </a:extLst>
              </a:tr>
            </a:tbl>
          </a:graphicData>
        </a:graphic>
      </p:graphicFrame>
      <p:graphicFrame>
        <p:nvGraphicFramePr>
          <p:cNvPr id="13" name="Tabla 12">
            <a:extLst>
              <a:ext uri="{FF2B5EF4-FFF2-40B4-BE49-F238E27FC236}">
                <a16:creationId xmlns:a16="http://schemas.microsoft.com/office/drawing/2014/main" id="{DA536ACD-CE13-045A-1A48-26888E0671F1}"/>
              </a:ext>
            </a:extLst>
          </p:cNvPr>
          <p:cNvGraphicFramePr>
            <a:graphicFrameLocks noGrp="1"/>
          </p:cNvGraphicFramePr>
          <p:nvPr/>
        </p:nvGraphicFramePr>
        <p:xfrm>
          <a:off x="4693956" y="4721280"/>
          <a:ext cx="6585836" cy="1341120"/>
        </p:xfrm>
        <a:graphic>
          <a:graphicData uri="http://schemas.openxmlformats.org/drawingml/2006/table">
            <a:tbl>
              <a:tblPr/>
              <a:tblGrid>
                <a:gridCol w="3655370">
                  <a:extLst>
                    <a:ext uri="{9D8B030D-6E8A-4147-A177-3AD203B41FA5}">
                      <a16:colId xmlns:a16="http://schemas.microsoft.com/office/drawing/2014/main" val="3733281300"/>
                    </a:ext>
                  </a:extLst>
                </a:gridCol>
                <a:gridCol w="2930466">
                  <a:extLst>
                    <a:ext uri="{9D8B030D-6E8A-4147-A177-3AD203B41FA5}">
                      <a16:colId xmlns:a16="http://schemas.microsoft.com/office/drawing/2014/main" val="933422183"/>
                    </a:ext>
                  </a:extLst>
                </a:gridCol>
              </a:tblGrid>
              <a:tr h="0">
                <a:tc>
                  <a:txBody>
                    <a:bodyPr/>
                    <a:lstStyle/>
                    <a:p>
                      <a:pPr algn="ctr" rtl="0" fontAlgn="base"/>
                      <a:r>
                        <a:rPr lang="es-CO" sz="1600" b="1" i="0">
                          <a:solidFill>
                            <a:schemeClr val="bg1"/>
                          </a:solidFill>
                          <a:effectLst/>
                          <a:latin typeface="+mj-lt"/>
                        </a:rPr>
                        <a:t>Valor del Contrato </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$9.497.344.601,00</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628049098"/>
                  </a:ext>
                </a:extLst>
              </a:tr>
              <a:tr h="0">
                <a:tc>
                  <a:txBody>
                    <a:bodyPr/>
                    <a:lstStyle/>
                    <a:p>
                      <a:pPr algn="ctr" rtl="0" fontAlgn="base"/>
                      <a:r>
                        <a:rPr lang="es-CO" sz="1600" b="1" i="0">
                          <a:solidFill>
                            <a:schemeClr val="bg1"/>
                          </a:solidFill>
                          <a:effectLst/>
                          <a:latin typeface="+mj-lt"/>
                        </a:rPr>
                        <a:t>Valor pagado</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$ 3.474.222.989,00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77733165"/>
                  </a:ext>
                </a:extLst>
              </a:tr>
              <a:tr h="0">
                <a:tc>
                  <a:txBody>
                    <a:bodyPr/>
                    <a:lstStyle/>
                    <a:p>
                      <a:pPr algn="ctr" rtl="0" fontAlgn="base"/>
                      <a:r>
                        <a:rPr lang="es-CO" sz="1600" b="1" i="0">
                          <a:solidFill>
                            <a:schemeClr val="bg1"/>
                          </a:solidFill>
                          <a:effectLst/>
                          <a:latin typeface="+mj-lt"/>
                        </a:rPr>
                        <a:t>Valor Pendiente por pagar</a:t>
                      </a:r>
                      <a:endParaRPr lang="es-CO" sz="1600" b="0" i="0">
                        <a:solidFill>
                          <a:schemeClr val="bg1"/>
                        </a:solidFill>
                        <a:effectLst/>
                        <a:latin typeface="+mj-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s-MX" sz="1600" b="1" i="0" kern="1200">
                          <a:solidFill>
                            <a:schemeClr val="tx1"/>
                          </a:solidFill>
                          <a:effectLst/>
                          <a:latin typeface="+mj-lt"/>
                          <a:ea typeface="+mn-ea"/>
                          <a:cs typeface="+mn-cs"/>
                        </a:rPr>
                        <a:t>$6.023.121.612,00	</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43923362"/>
                  </a:ext>
                </a:extLst>
              </a:tr>
              <a:tr h="0">
                <a:tc>
                  <a:txBody>
                    <a:bodyPr/>
                    <a:lstStyle/>
                    <a:p>
                      <a:pPr algn="ctr" rtl="0" fontAlgn="base"/>
                      <a:r>
                        <a:rPr lang="es-CO" sz="1600" b="1" i="0">
                          <a:solidFill>
                            <a:schemeClr val="bg1"/>
                          </a:solidFill>
                          <a:effectLst/>
                          <a:latin typeface="+mj-lt"/>
                        </a:rPr>
                        <a:t>Número de usuarios Finales</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solidFill>
                  </a:tcPr>
                </a:tc>
                <a:tc>
                  <a:txBody>
                    <a:bodyPr/>
                    <a:lstStyle/>
                    <a:p>
                      <a:pPr algn="ctr" rtl="0" fontAlgn="base"/>
                      <a:r>
                        <a:rPr lang="es-CO" sz="1600" b="1" i="0">
                          <a:effectLst/>
                          <a:latin typeface="+mj-lt"/>
                        </a:rPr>
                        <a:t>503</a:t>
                      </a:r>
                    </a:p>
                  </a:txBody>
                  <a:tcPr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537037"/>
                  </a:ext>
                </a:extLst>
              </a:tr>
            </a:tbl>
          </a:graphicData>
        </a:graphic>
      </p:graphicFrame>
      <p:sp>
        <p:nvSpPr>
          <p:cNvPr id="26" name="CuadroTexto 25">
            <a:extLst>
              <a:ext uri="{FF2B5EF4-FFF2-40B4-BE49-F238E27FC236}">
                <a16:creationId xmlns:a16="http://schemas.microsoft.com/office/drawing/2014/main" id="{704AC065-0483-868C-6002-36630F1FA964}"/>
              </a:ext>
            </a:extLst>
          </p:cNvPr>
          <p:cNvSpPr txBox="1"/>
          <p:nvPr/>
        </p:nvSpPr>
        <p:spPr>
          <a:xfrm>
            <a:off x="4870100" y="4290393"/>
            <a:ext cx="6799276" cy="430887"/>
          </a:xfrm>
          <a:prstGeom prst="rect">
            <a:avLst/>
          </a:prstGeom>
          <a:noFill/>
        </p:spPr>
        <p:txBody>
          <a:bodyPr wrap="square" rtlCol="0">
            <a:spAutoFit/>
          </a:bodyPr>
          <a:lstStyle/>
          <a:p>
            <a:pPr algn="ctr"/>
            <a:r>
              <a:rPr lang="es-MX" sz="1100">
                <a:latin typeface="+mj-lt"/>
              </a:rPr>
              <a:t>Se presento vigencia 2021 expirada por un valor de </a:t>
            </a:r>
            <a:r>
              <a:rPr lang="es-MX" sz="1100" b="0" i="0" kern="1200">
                <a:solidFill>
                  <a:srgbClr val="FF0000"/>
                </a:solidFill>
                <a:effectLst/>
                <a:latin typeface="+mj-lt"/>
                <a:ea typeface="+mn-ea"/>
                <a:cs typeface="+mn-cs"/>
              </a:rPr>
              <a:t> $1.888.484.537,00 	</a:t>
            </a:r>
          </a:p>
          <a:p>
            <a:pPr algn="ctr"/>
            <a:endParaRPr lang="es-MX" sz="1100" b="0" i="0" kern="1200">
              <a:solidFill>
                <a:srgbClr val="FF0000"/>
              </a:solidFill>
              <a:effectLst/>
              <a:latin typeface="Montserrat" panose="00000500000000000000" pitchFamily="2" charset="0"/>
              <a:ea typeface="+mn-ea"/>
              <a:cs typeface="+mn-cs"/>
            </a:endParaRPr>
          </a:p>
        </p:txBody>
      </p:sp>
    </p:spTree>
    <p:extLst>
      <p:ext uri="{BB962C8B-B14F-4D97-AF65-F5344CB8AC3E}">
        <p14:creationId xmlns:p14="http://schemas.microsoft.com/office/powerpoint/2010/main" val="17536237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838200" y="0"/>
            <a:ext cx="10515600" cy="839552"/>
          </a:xfrm>
        </p:spPr>
        <p:txBody>
          <a:bodyPr>
            <a:noAutofit/>
          </a:bodyPr>
          <a:lstStyle/>
          <a:p>
            <a:pPr algn="ctr"/>
            <a:r>
              <a:rPr lang="es-MX" sz="2800" b="1" i="0">
                <a:solidFill>
                  <a:srgbClr val="203864"/>
                </a:solidFill>
                <a:cs typeface="Arial" panose="020B0604020202020204" pitchFamily="34" charset="0"/>
              </a:rPr>
              <a:t>Hitos de Pago Contrato FAZNI-GGC-651-20</a:t>
            </a:r>
          </a:p>
        </p:txBody>
      </p:sp>
      <p:sp>
        <p:nvSpPr>
          <p:cNvPr id="19" name="Marcador de número de diapositiva 1">
            <a:extLst>
              <a:ext uri="{FF2B5EF4-FFF2-40B4-BE49-F238E27FC236}">
                <a16:creationId xmlns:a16="http://schemas.microsoft.com/office/drawing/2014/main" id="{B7194487-4179-F8C3-DD1D-3885FD88EB15}"/>
              </a:ext>
            </a:extLst>
          </p:cNvPr>
          <p:cNvSpPr>
            <a:spLocks noGrp="1"/>
          </p:cNvSpPr>
          <p:nvPr>
            <p:ph type="sldNum" sz="quarter" idx="12"/>
          </p:nvPr>
        </p:nvSpPr>
        <p:spPr>
          <a:xfrm>
            <a:off x="8610600" y="6356350"/>
            <a:ext cx="2743200" cy="365125"/>
          </a:xfrm>
        </p:spPr>
        <p:txBody>
          <a:bodyPr/>
          <a:lstStyle/>
          <a:p>
            <a:fld id="{5E9BE2ED-CCE3-FB41-86A8-656E1104510F}" type="slidenum">
              <a:rPr lang="es-CO" smtClean="0">
                <a:latin typeface="+mj-lt"/>
              </a:rPr>
              <a:t>97</a:t>
            </a:fld>
            <a:endParaRPr lang="es-CO">
              <a:latin typeface="+mj-lt"/>
            </a:endParaRPr>
          </a:p>
        </p:txBody>
      </p:sp>
      <p:graphicFrame>
        <p:nvGraphicFramePr>
          <p:cNvPr id="2" name="Tabla 2">
            <a:extLst>
              <a:ext uri="{FF2B5EF4-FFF2-40B4-BE49-F238E27FC236}">
                <a16:creationId xmlns:a16="http://schemas.microsoft.com/office/drawing/2014/main" id="{00AC8282-052C-3ED0-E5F7-2852A5200637}"/>
              </a:ext>
            </a:extLst>
          </p:cNvPr>
          <p:cNvGraphicFramePr>
            <a:graphicFrameLocks noGrp="1"/>
          </p:cNvGraphicFramePr>
          <p:nvPr/>
        </p:nvGraphicFramePr>
        <p:xfrm>
          <a:off x="415758" y="982035"/>
          <a:ext cx="11360484" cy="4704080"/>
        </p:xfrm>
        <a:graphic>
          <a:graphicData uri="http://schemas.openxmlformats.org/drawingml/2006/table">
            <a:tbl>
              <a:tblPr firstRow="1" firstCol="1" bandRow="1">
                <a:tableStyleId>{21E4AEA4-8DFA-4A89-87EB-49C32662AFE0}</a:tableStyleId>
              </a:tblPr>
              <a:tblGrid>
                <a:gridCol w="5983706">
                  <a:extLst>
                    <a:ext uri="{9D8B030D-6E8A-4147-A177-3AD203B41FA5}">
                      <a16:colId xmlns:a16="http://schemas.microsoft.com/office/drawing/2014/main" val="1268187675"/>
                    </a:ext>
                  </a:extLst>
                </a:gridCol>
                <a:gridCol w="1299410">
                  <a:extLst>
                    <a:ext uri="{9D8B030D-6E8A-4147-A177-3AD203B41FA5}">
                      <a16:colId xmlns:a16="http://schemas.microsoft.com/office/drawing/2014/main" val="134806208"/>
                    </a:ext>
                  </a:extLst>
                </a:gridCol>
                <a:gridCol w="1941095">
                  <a:extLst>
                    <a:ext uri="{9D8B030D-6E8A-4147-A177-3AD203B41FA5}">
                      <a16:colId xmlns:a16="http://schemas.microsoft.com/office/drawing/2014/main" val="2783754541"/>
                    </a:ext>
                  </a:extLst>
                </a:gridCol>
                <a:gridCol w="2136273">
                  <a:extLst>
                    <a:ext uri="{9D8B030D-6E8A-4147-A177-3AD203B41FA5}">
                      <a16:colId xmlns:a16="http://schemas.microsoft.com/office/drawing/2014/main" val="1638781411"/>
                    </a:ext>
                  </a:extLst>
                </a:gridCol>
              </a:tblGrid>
              <a:tr h="370840">
                <a:tc>
                  <a:txBody>
                    <a:bodyPr/>
                    <a:lstStyle/>
                    <a:p>
                      <a:r>
                        <a:rPr lang="es-ES"/>
                        <a:t>DESEMBOLSO</a:t>
                      </a:r>
                      <a:endParaRPr lang="es-CO"/>
                    </a:p>
                  </a:txBody>
                  <a:tcPr/>
                </a:tc>
                <a:tc>
                  <a:txBody>
                    <a:bodyPr/>
                    <a:lstStyle/>
                    <a:p>
                      <a:r>
                        <a:rPr lang="es-ES"/>
                        <a:t>VIGENCIA</a:t>
                      </a:r>
                      <a:endParaRPr lang="es-CO"/>
                    </a:p>
                  </a:txBody>
                  <a:tcPr/>
                </a:tc>
                <a:tc>
                  <a:txBody>
                    <a:bodyPr/>
                    <a:lstStyle/>
                    <a:p>
                      <a:r>
                        <a:rPr lang="es-ES"/>
                        <a:t>VALOR</a:t>
                      </a:r>
                      <a:endParaRPr lang="es-CO"/>
                    </a:p>
                  </a:txBody>
                  <a:tcPr/>
                </a:tc>
                <a:tc>
                  <a:txBody>
                    <a:bodyPr/>
                    <a:lstStyle/>
                    <a:p>
                      <a:r>
                        <a:rPr lang="es-ES"/>
                        <a:t>ESTADO</a:t>
                      </a:r>
                      <a:endParaRPr lang="es-CO"/>
                    </a:p>
                  </a:txBody>
                  <a:tcPr/>
                </a:tc>
                <a:extLst>
                  <a:ext uri="{0D108BD9-81ED-4DB2-BD59-A6C34878D82A}">
                    <a16:rowId xmlns:a16="http://schemas.microsoft.com/office/drawing/2014/main" val="1928487019"/>
                  </a:ext>
                </a:extLst>
              </a:tr>
              <a:tr h="370840">
                <a:tc>
                  <a:txBody>
                    <a:bodyPr/>
                    <a:lstStyle/>
                    <a:p>
                      <a:pPr marL="0" algn="l" defTabSz="914400" rtl="0" eaLnBrk="1" latinLnBrk="0" hangingPunct="1"/>
                      <a:r>
                        <a:rPr lang="es-ES" sz="1600" b="1" kern="1200">
                          <a:solidFill>
                            <a:schemeClr val="lt1"/>
                          </a:solidFill>
                          <a:latin typeface="+mn-lt"/>
                          <a:ea typeface="+mn-ea"/>
                          <a:cs typeface="+mn-cs"/>
                        </a:rPr>
                        <a:t>Anticipo</a:t>
                      </a:r>
                    </a:p>
                  </a:txBody>
                  <a:tcPr anchor="ctr"/>
                </a:tc>
                <a:tc>
                  <a:txBody>
                    <a:bodyPr/>
                    <a:lstStyle/>
                    <a:p>
                      <a:pPr algn="ctr"/>
                      <a:r>
                        <a:rPr lang="es-ES" sz="1600">
                          <a:solidFill>
                            <a:srgbClr val="002060"/>
                          </a:solidFill>
                        </a:rPr>
                        <a:t>2020</a:t>
                      </a:r>
                      <a:endParaRPr lang="es-CO" sz="1600">
                        <a:solidFill>
                          <a:srgbClr val="002060"/>
                        </a:solidFill>
                      </a:endParaRPr>
                    </a:p>
                  </a:txBody>
                  <a:tcPr anchor="ctr"/>
                </a:tc>
                <a:tc>
                  <a:txBody>
                    <a:bodyPr/>
                    <a:lstStyle/>
                    <a:p>
                      <a:pPr algn="ctr"/>
                      <a:r>
                        <a:rPr lang="es-ES" sz="1600">
                          <a:solidFill>
                            <a:srgbClr val="002060"/>
                          </a:solidFill>
                        </a:rPr>
                        <a:t>$2.844.728.144,00</a:t>
                      </a:r>
                      <a:endParaRPr lang="es-CO" sz="1600">
                        <a:solidFill>
                          <a:srgbClr val="002060"/>
                        </a:solidFill>
                      </a:endParaRP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1759905516"/>
                  </a:ext>
                </a:extLst>
              </a:tr>
              <a:tr h="370840">
                <a:tc>
                  <a:txBody>
                    <a:bodyPr/>
                    <a:lstStyle/>
                    <a:p>
                      <a:pPr marL="0" algn="l" defTabSz="914400" rtl="0" eaLnBrk="1" latinLnBrk="0" hangingPunct="1"/>
                      <a:r>
                        <a:rPr lang="es-ES" sz="1600" b="1" kern="1200">
                          <a:solidFill>
                            <a:schemeClr val="lt1"/>
                          </a:solidFill>
                          <a:latin typeface="+mn-lt"/>
                          <a:ea typeface="+mn-ea"/>
                          <a:cs typeface="+mn-cs"/>
                        </a:rPr>
                        <a:t>Primer pago cuando el contratista presente la orden compra de los equipos, con una certificación de la Interventoría.</a:t>
                      </a:r>
                    </a:p>
                  </a:txBody>
                  <a:tcPr anchor="ctr"/>
                </a:tc>
                <a:tc>
                  <a:txBody>
                    <a:bodyPr/>
                    <a:lstStyle/>
                    <a:p>
                      <a:pPr algn="ctr"/>
                      <a:r>
                        <a:rPr lang="es-ES" sz="1600">
                          <a:solidFill>
                            <a:srgbClr val="002060"/>
                          </a:solidFill>
                        </a:rPr>
                        <a:t>2021</a:t>
                      </a:r>
                      <a:endParaRPr lang="es-CO" sz="1600">
                        <a:solidFill>
                          <a:srgbClr val="002060"/>
                        </a:solidFill>
                      </a:endParaRPr>
                    </a:p>
                  </a:txBody>
                  <a:tcPr anchor="ctr"/>
                </a:tc>
                <a:tc>
                  <a:txBody>
                    <a:bodyPr/>
                    <a:lstStyle/>
                    <a:p>
                      <a:pPr algn="ctr"/>
                      <a:r>
                        <a:rPr lang="es-CO" sz="1600">
                          <a:solidFill>
                            <a:srgbClr val="002060"/>
                          </a:solidFill>
                        </a:rPr>
                        <a:t>$629.494.845,50</a:t>
                      </a:r>
                    </a:p>
                  </a:txBody>
                  <a:tcPr anchor="ctr"/>
                </a:tc>
                <a:tc>
                  <a:txBody>
                    <a:bodyPr/>
                    <a:lstStyle/>
                    <a:p>
                      <a:pPr algn="ctr"/>
                      <a:r>
                        <a:rPr lang="es-ES" sz="1600">
                          <a:solidFill>
                            <a:srgbClr val="002060"/>
                          </a:solidFill>
                        </a:rPr>
                        <a:t>PAGADO</a:t>
                      </a:r>
                      <a:endParaRPr lang="es-CO" sz="1600">
                        <a:solidFill>
                          <a:srgbClr val="002060"/>
                        </a:solidFill>
                      </a:endParaRPr>
                    </a:p>
                  </a:txBody>
                  <a:tcPr anchor="ctr"/>
                </a:tc>
                <a:extLst>
                  <a:ext uri="{0D108BD9-81ED-4DB2-BD59-A6C34878D82A}">
                    <a16:rowId xmlns:a16="http://schemas.microsoft.com/office/drawing/2014/main" val="309844956"/>
                  </a:ext>
                </a:extLst>
              </a:tr>
              <a:tr h="370840">
                <a:tc>
                  <a:txBody>
                    <a:bodyPr/>
                    <a:lstStyle/>
                    <a:p>
                      <a:pPr marL="0" algn="l" defTabSz="914400" rtl="0" eaLnBrk="1" latinLnBrk="0" hangingPunct="1"/>
                      <a:r>
                        <a:rPr lang="es-CO" sz="1600" b="1" kern="1200">
                          <a:solidFill>
                            <a:schemeClr val="lt1"/>
                          </a:solidFill>
                          <a:latin typeface="+mn-lt"/>
                          <a:ea typeface="+mn-ea"/>
                          <a:cs typeface="+mn-cs"/>
                        </a:rPr>
                        <a:t>Segundo pago </a:t>
                      </a:r>
                      <a:r>
                        <a:rPr lang="es-ES" sz="1600" b="1" kern="1200">
                          <a:solidFill>
                            <a:schemeClr val="lt1"/>
                          </a:solidFill>
                          <a:latin typeface="+mn-lt"/>
                          <a:ea typeface="+mn-ea"/>
                          <a:cs typeface="+mn-cs"/>
                        </a:rPr>
                        <a:t>cuando el contratista presente el Acta de Avance de Instalación mínimo del 20% de las instalaciones</a:t>
                      </a:r>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algn="ctr"/>
                      <a:r>
                        <a:rPr lang="es-CO" sz="1600" b="1">
                          <a:solidFill>
                            <a:srgbClr val="002060"/>
                          </a:solidFill>
                        </a:rPr>
                        <a:t>$629.494.845,50</a:t>
                      </a: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1084720904"/>
                  </a:ext>
                </a:extLst>
              </a:tr>
              <a:tr h="370840">
                <a:tc>
                  <a:txBody>
                    <a:bodyPr/>
                    <a:lstStyle/>
                    <a:p>
                      <a:pPr algn="l"/>
                      <a:r>
                        <a:rPr lang="es-CO" sz="1600" b="1"/>
                        <a:t>Tercer pago </a:t>
                      </a:r>
                      <a:r>
                        <a:rPr lang="es-ES" sz="1600" b="1"/>
                        <a:t>cuando el contratista </a:t>
                      </a:r>
                      <a:r>
                        <a:rPr lang="es-ES" sz="1600" b="1" kern="1200">
                          <a:solidFill>
                            <a:schemeClr val="lt1"/>
                          </a:solidFill>
                          <a:latin typeface="+mn-lt"/>
                          <a:ea typeface="+mn-ea"/>
                          <a:cs typeface="+mn-cs"/>
                        </a:rPr>
                        <a:t>presente el Acta de Avance de Instalación mínimo del 40%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algn="ctr"/>
                      <a:r>
                        <a:rPr lang="es-CO" sz="1600" b="1">
                          <a:solidFill>
                            <a:srgbClr val="002060"/>
                          </a:solidFill>
                        </a:rPr>
                        <a:t>$629.494.845,50</a:t>
                      </a: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009990518"/>
                  </a:ext>
                </a:extLst>
              </a:tr>
              <a:tr h="370840">
                <a:tc>
                  <a:txBody>
                    <a:bodyPr/>
                    <a:lstStyle/>
                    <a:p>
                      <a:pPr algn="l"/>
                      <a:r>
                        <a:rPr lang="es-CO" sz="1600" b="1"/>
                        <a:t>Cuarto pago </a:t>
                      </a:r>
                      <a:r>
                        <a:rPr lang="es-ES" sz="1600" b="1"/>
                        <a:t>cuando el contratista </a:t>
                      </a:r>
                      <a:r>
                        <a:rPr lang="es-ES" sz="1600" b="1" kern="1200">
                          <a:solidFill>
                            <a:schemeClr val="lt1"/>
                          </a:solidFill>
                          <a:latin typeface="+mn-lt"/>
                          <a:ea typeface="+mn-ea"/>
                          <a:cs typeface="+mn-cs"/>
                        </a:rPr>
                        <a:t>presente el Acta de Avance de Instalación mínimo del 60% de las instalaciones</a:t>
                      </a:r>
                      <a:endParaRPr lang="es-CO" sz="1600" b="1"/>
                    </a:p>
                  </a:txBody>
                  <a:tcPr anchor="ctr"/>
                </a:tc>
                <a:tc>
                  <a:txBody>
                    <a:bodyPr/>
                    <a:lstStyle/>
                    <a:p>
                      <a:pPr algn="ctr"/>
                      <a:r>
                        <a:rPr lang="es-ES" sz="1600" b="1">
                          <a:solidFill>
                            <a:srgbClr val="002060"/>
                          </a:solidFill>
                        </a:rPr>
                        <a:t>2021</a:t>
                      </a:r>
                      <a:endParaRPr lang="es-CO" sz="1600" b="1">
                        <a:solidFill>
                          <a:srgbClr val="002060"/>
                        </a:solidFill>
                      </a:endParaRPr>
                    </a:p>
                  </a:txBody>
                  <a:tcPr anchor="ctr"/>
                </a:tc>
                <a:tc>
                  <a:txBody>
                    <a:bodyPr/>
                    <a:lstStyle/>
                    <a:p>
                      <a:pPr algn="ctr"/>
                      <a:r>
                        <a:rPr lang="es-CO" sz="1600" b="1">
                          <a:solidFill>
                            <a:srgbClr val="002060"/>
                          </a:solidFill>
                        </a:rPr>
                        <a:t>$629.494.845,50</a:t>
                      </a:r>
                    </a:p>
                  </a:txBody>
                  <a:tcPr anchor="ctr"/>
                </a:tc>
                <a:tc>
                  <a:txBody>
                    <a:bodyPr/>
                    <a:lstStyle/>
                    <a:p>
                      <a:pPr algn="ctr"/>
                      <a:r>
                        <a:rPr lang="es-ES" sz="1600" b="1">
                          <a:solidFill>
                            <a:srgbClr val="002060"/>
                          </a:solidFill>
                        </a:rPr>
                        <a:t>EXPIRADO</a:t>
                      </a:r>
                      <a:endParaRPr lang="es-CO" sz="1600" b="1">
                        <a:solidFill>
                          <a:srgbClr val="002060"/>
                        </a:solidFill>
                      </a:endParaRPr>
                    </a:p>
                  </a:txBody>
                  <a:tcPr anchor="ctr"/>
                </a:tc>
                <a:extLst>
                  <a:ext uri="{0D108BD9-81ED-4DB2-BD59-A6C34878D82A}">
                    <a16:rowId xmlns:a16="http://schemas.microsoft.com/office/drawing/2014/main" val="24687794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a:t>Quinto pago </a:t>
                      </a:r>
                      <a:r>
                        <a:rPr lang="es-ES" sz="1600"/>
                        <a:t>cuando el contratista </a:t>
                      </a:r>
                      <a:r>
                        <a:rPr lang="es-ES" sz="1600" b="1" kern="1200">
                          <a:solidFill>
                            <a:schemeClr val="lt1"/>
                          </a:solidFill>
                          <a:latin typeface="+mn-lt"/>
                          <a:ea typeface="+mn-ea"/>
                          <a:cs typeface="+mn-cs"/>
                        </a:rPr>
                        <a:t>presente el Acta de Avance de Instalación mínimo del 85%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002060"/>
                          </a:solidFill>
                        </a:rPr>
                        <a:t>$2.067.318.537,50</a:t>
                      </a:r>
                      <a:endParaRPr lang="es-CO" sz="1600">
                        <a:solidFill>
                          <a:srgbClr val="002060"/>
                        </a:solidFill>
                      </a:endParaRP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176679443"/>
                  </a:ext>
                </a:extLst>
              </a:tr>
              <a:tr h="370840">
                <a:tc>
                  <a:txBody>
                    <a:bodyPr/>
                    <a:lstStyle/>
                    <a:p>
                      <a:pPr algn="l"/>
                      <a:r>
                        <a:rPr lang="es-CO" sz="1600"/>
                        <a:t>Sexto pago </a:t>
                      </a:r>
                      <a:r>
                        <a:rPr lang="es-ES" sz="1600"/>
                        <a:t>cuando el contratista </a:t>
                      </a:r>
                      <a:r>
                        <a:rPr lang="es-ES" sz="1600" b="1" kern="1200">
                          <a:solidFill>
                            <a:schemeClr val="lt1"/>
                          </a:solidFill>
                          <a:latin typeface="+mn-lt"/>
                          <a:ea typeface="+mn-ea"/>
                          <a:cs typeface="+mn-cs"/>
                        </a:rPr>
                        <a:t>presente el Acta de Avance de Instalación mínimo del 100% de las instalaciones</a:t>
                      </a:r>
                      <a:endParaRPr lang="es-CO" sz="1600"/>
                    </a:p>
                  </a:txBody>
                  <a:tcPr anchor="ctr"/>
                </a:tc>
                <a:tc>
                  <a:txBody>
                    <a:bodyPr/>
                    <a:lstStyle/>
                    <a:p>
                      <a:pPr algn="ctr"/>
                      <a:r>
                        <a:rPr lang="es-ES" sz="1600">
                          <a:solidFill>
                            <a:srgbClr val="002060"/>
                          </a:solidFill>
                        </a:rPr>
                        <a:t>2022</a:t>
                      </a:r>
                      <a:endParaRPr lang="es-CO" sz="1600">
                        <a:solidFill>
                          <a:srgbClr val="00206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srgbClr val="002060"/>
                          </a:solidFill>
                        </a:rPr>
                        <a:t>$2.067.318.537,50</a:t>
                      </a:r>
                      <a:endParaRPr lang="es-CO" sz="1600">
                        <a:solidFill>
                          <a:srgbClr val="002060"/>
                        </a:solidFill>
                      </a:endParaRPr>
                    </a:p>
                  </a:txBody>
                  <a:tcPr anchor="ctr"/>
                </a:tc>
                <a:tc>
                  <a:txBody>
                    <a:bodyPr/>
                    <a:lstStyle/>
                    <a:p>
                      <a:pPr algn="ctr"/>
                      <a:r>
                        <a:rPr lang="es-ES" sz="1600">
                          <a:solidFill>
                            <a:srgbClr val="002060"/>
                          </a:solidFill>
                        </a:rPr>
                        <a:t>RESERVA PRESUPUESTAL</a:t>
                      </a:r>
                      <a:endParaRPr lang="es-CO" sz="1600">
                        <a:solidFill>
                          <a:srgbClr val="002060"/>
                        </a:solidFill>
                      </a:endParaRPr>
                    </a:p>
                  </a:txBody>
                  <a:tcPr anchor="ctr"/>
                </a:tc>
                <a:extLst>
                  <a:ext uri="{0D108BD9-81ED-4DB2-BD59-A6C34878D82A}">
                    <a16:rowId xmlns:a16="http://schemas.microsoft.com/office/drawing/2014/main" val="35744922"/>
                  </a:ext>
                </a:extLst>
              </a:tr>
            </a:tbl>
          </a:graphicData>
        </a:graphic>
      </p:graphicFrame>
    </p:spTree>
    <p:extLst>
      <p:ext uri="{BB962C8B-B14F-4D97-AF65-F5344CB8AC3E}">
        <p14:creationId xmlns:p14="http://schemas.microsoft.com/office/powerpoint/2010/main" val="722986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32546" y="605407"/>
            <a:ext cx="9304422" cy="839552"/>
          </a:xfrm>
        </p:spPr>
        <p:txBody>
          <a:bodyPr>
            <a:noAutofit/>
          </a:bodyPr>
          <a:lstStyle/>
          <a:p>
            <a:pPr algn="ctr"/>
            <a:r>
              <a:rPr lang="es-MX" sz="4000" b="1">
                <a:solidFill>
                  <a:srgbClr val="203864"/>
                </a:solidFill>
                <a:cs typeface="Arial" panose="020B0604020202020204" pitchFamily="34" charset="0"/>
              </a:rPr>
              <a:t>Justificación Vigencias Expiradas </a:t>
            </a:r>
            <a:r>
              <a:rPr lang="es-MX" sz="4000" b="1" i="0">
                <a:solidFill>
                  <a:srgbClr val="203864"/>
                </a:solidFill>
                <a:cs typeface="Arial" panose="020B0604020202020204" pitchFamily="34" charset="0"/>
              </a:rPr>
              <a:t>Contrato FAZNI GGC 651 de 2020</a:t>
            </a:r>
          </a:p>
        </p:txBody>
      </p:sp>
      <p:sp>
        <p:nvSpPr>
          <p:cNvPr id="3" name="CuadroTexto 2">
            <a:extLst>
              <a:ext uri="{FF2B5EF4-FFF2-40B4-BE49-F238E27FC236}">
                <a16:creationId xmlns:a16="http://schemas.microsoft.com/office/drawing/2014/main" id="{F945C51F-A9C3-15E8-6587-DA4F04C789CC}"/>
              </a:ext>
            </a:extLst>
          </p:cNvPr>
          <p:cNvSpPr txBox="1"/>
          <p:nvPr/>
        </p:nvSpPr>
        <p:spPr>
          <a:xfrm>
            <a:off x="513347" y="3085236"/>
            <a:ext cx="11165305"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s-ES" b="0" i="0">
                <a:solidFill>
                  <a:srgbClr val="000000"/>
                </a:solidFill>
                <a:effectLst/>
                <a:latin typeface="+mj-lt"/>
              </a:rPr>
              <a:t>Se han presentado diferentes </a:t>
            </a:r>
            <a:r>
              <a:rPr lang="es-ES" b="0" i="0" err="1">
                <a:solidFill>
                  <a:srgbClr val="000000"/>
                </a:solidFill>
                <a:effectLst/>
                <a:latin typeface="+mj-lt"/>
              </a:rPr>
              <a:t>dificulates</a:t>
            </a:r>
            <a:r>
              <a:rPr lang="es-ES" b="0" i="0">
                <a:solidFill>
                  <a:srgbClr val="000000"/>
                </a:solidFill>
                <a:effectLst/>
                <a:latin typeface="+mj-lt"/>
              </a:rPr>
              <a:t> por las cuales se ha venido prorrogando el contrato desde la etapa previa hasta la fecha, actualmente el contrato se encuentra suspendido y se han realizado 10 otrosíes debido a problemas en el replanteo de los usuarios por cruces con otros proyectos, problemas en la </a:t>
            </a:r>
            <a:r>
              <a:rPr lang="es-ES" b="0" i="0" err="1">
                <a:solidFill>
                  <a:srgbClr val="000000"/>
                </a:solidFill>
                <a:effectLst/>
                <a:latin typeface="+mj-lt"/>
              </a:rPr>
              <a:t>importacion</a:t>
            </a:r>
            <a:r>
              <a:rPr lang="es-ES" b="0" i="0">
                <a:solidFill>
                  <a:srgbClr val="000000"/>
                </a:solidFill>
                <a:effectLst/>
                <a:latin typeface="+mj-lt"/>
              </a:rPr>
              <a:t> de equipos, problemas </a:t>
            </a:r>
            <a:r>
              <a:rPr lang="es-ES" b="0" i="0" err="1">
                <a:solidFill>
                  <a:srgbClr val="000000"/>
                </a:solidFill>
                <a:effectLst/>
                <a:latin typeface="+mj-lt"/>
              </a:rPr>
              <a:t>climaticos</a:t>
            </a:r>
            <a:r>
              <a:rPr lang="es-ES" b="0" i="0">
                <a:solidFill>
                  <a:srgbClr val="000000"/>
                </a:solidFill>
                <a:effectLst/>
                <a:latin typeface="+mj-lt"/>
              </a:rPr>
              <a:t>, temas de orden publico y dificultades en la entrega de los equipos de medida. por esta </a:t>
            </a:r>
            <a:r>
              <a:rPr lang="es-ES" b="0" i="0" err="1">
                <a:solidFill>
                  <a:srgbClr val="000000"/>
                </a:solidFill>
                <a:effectLst/>
                <a:latin typeface="+mj-lt"/>
              </a:rPr>
              <a:t>razon</a:t>
            </a:r>
            <a:r>
              <a:rPr lang="es-ES" b="0" i="0">
                <a:solidFill>
                  <a:srgbClr val="000000"/>
                </a:solidFill>
                <a:effectLst/>
                <a:latin typeface="+mj-lt"/>
              </a:rPr>
              <a:t> no cumplieron con los hitos de pago en las fechas que debieron presentarse.</a:t>
            </a:r>
          </a:p>
          <a:p>
            <a:pPr algn="l"/>
            <a:r>
              <a:rPr lang="es-ES" b="0" i="0">
                <a:solidFill>
                  <a:srgbClr val="000000"/>
                </a:solidFill>
                <a:effectLst/>
                <a:latin typeface="+mj-lt"/>
              </a:rPr>
              <a:t>Vigencia expirada correspondientes al tercer pago por valor de $629.494.845,50, y cuarto pago por valor de $629.494.845,50, correspondiente a la instalación del al 40% y 60 % respectivamente de la totalidad de las soluciones solares fotovoltaicas contratadas.</a:t>
            </a:r>
          </a:p>
        </p:txBody>
      </p:sp>
    </p:spTree>
    <p:extLst>
      <p:ext uri="{BB962C8B-B14F-4D97-AF65-F5344CB8AC3E}">
        <p14:creationId xmlns:p14="http://schemas.microsoft.com/office/powerpoint/2010/main" val="28593379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72FAEA24-8683-3C81-7930-AA86EA113165}"/>
              </a:ext>
            </a:extLst>
          </p:cNvPr>
          <p:cNvSpPr>
            <a:spLocks noGrp="1"/>
          </p:cNvSpPr>
          <p:nvPr>
            <p:ph type="title"/>
          </p:nvPr>
        </p:nvSpPr>
        <p:spPr>
          <a:xfrm>
            <a:off x="1764630" y="269678"/>
            <a:ext cx="9079833" cy="839552"/>
          </a:xfrm>
        </p:spPr>
        <p:txBody>
          <a:bodyPr>
            <a:noAutofit/>
          </a:bodyPr>
          <a:lstStyle/>
          <a:p>
            <a:pPr algn="ctr"/>
            <a:r>
              <a:rPr lang="es-MX" sz="3200" b="1">
                <a:solidFill>
                  <a:srgbClr val="203864"/>
                </a:solidFill>
                <a:cs typeface="Arial" panose="020B0604020202020204" pitchFamily="34" charset="0"/>
              </a:rPr>
              <a:t>Solicitud Restitución Vigencias Expiradas </a:t>
            </a:r>
            <a:r>
              <a:rPr lang="es-MX" sz="3200" b="1" i="0">
                <a:solidFill>
                  <a:srgbClr val="203864"/>
                </a:solidFill>
                <a:cs typeface="Arial" panose="020B0604020202020204" pitchFamily="34" charset="0"/>
              </a:rPr>
              <a:t>Contrato FAZNI GGC 651 de 2020</a:t>
            </a:r>
          </a:p>
        </p:txBody>
      </p:sp>
      <p:sp>
        <p:nvSpPr>
          <p:cNvPr id="2" name="Subtítulo 2">
            <a:extLst>
              <a:ext uri="{FF2B5EF4-FFF2-40B4-BE49-F238E27FC236}">
                <a16:creationId xmlns:a16="http://schemas.microsoft.com/office/drawing/2014/main" id="{374B9BD0-FE5B-881B-43DD-A666939FDD2A}"/>
              </a:ext>
            </a:extLst>
          </p:cNvPr>
          <p:cNvSpPr txBox="1">
            <a:spLocks/>
          </p:cNvSpPr>
          <p:nvPr/>
        </p:nvSpPr>
        <p:spPr>
          <a:xfrm>
            <a:off x="240632" y="1764632"/>
            <a:ext cx="11582400" cy="4363452"/>
          </a:xfrm>
          <a:prstGeom prst="rect">
            <a:avLst/>
          </a:prstGeom>
        </p:spPr>
        <p:style>
          <a:lnRef idx="2">
            <a:schemeClr val="accent2"/>
          </a:lnRef>
          <a:fillRef idx="1">
            <a:schemeClr val="lt1"/>
          </a:fillRef>
          <a:effectRef idx="0">
            <a:schemeClr val="accent2"/>
          </a:effectRef>
          <a:fontRef idx="minor">
            <a:schemeClr val="dk1"/>
          </a:fontRef>
        </p:style>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defRPr/>
            </a:pPr>
            <a:r>
              <a:rPr lang="es-MX" sz="1600">
                <a:latin typeface="+mj-lt"/>
              </a:rPr>
              <a:t>La Dirección de Energía presenta solicitud al Comité CAFAZNI la aprobación de MIL OCHOCIENTOS OCHENTA Y OCHO MILLONES CUATROCIENTOS OCHENTA Y CUATRO MIL QUINIENTOS TREINTA Y SIETE (</a:t>
            </a:r>
            <a:r>
              <a:rPr lang="es-MX" sz="1600" i="0" kern="1200">
                <a:solidFill>
                  <a:srgbClr val="FF0000"/>
                </a:solidFill>
                <a:effectLst/>
                <a:latin typeface="+mj-lt"/>
                <a:ea typeface="+mn-ea"/>
                <a:cs typeface="+mn-cs"/>
              </a:rPr>
              <a:t>$1.888.484.537,00) </a:t>
            </a:r>
            <a:r>
              <a:rPr lang="es-MX" sz="1600" b="0" i="0" kern="1200">
                <a:solidFill>
                  <a:prstClr val="black"/>
                </a:solidFill>
                <a:effectLst/>
                <a:latin typeface="+mj-lt"/>
                <a:ea typeface="+mn-ea"/>
                <a:cs typeface="+mn-cs"/>
              </a:rPr>
              <a:t>para ser desembolsados a GENSA.</a:t>
            </a:r>
            <a:endParaRPr lang="es-MX" sz="1600">
              <a:solidFill>
                <a:prstClr val="black"/>
              </a:solidFill>
              <a:latin typeface="+mj-lt"/>
            </a:endParaRPr>
          </a:p>
          <a:p>
            <a:pPr marL="0" lvl="0" indent="0" algn="just">
              <a:buNone/>
              <a:defRPr/>
            </a:pPr>
            <a:r>
              <a:rPr lang="es-MX" sz="1600">
                <a:solidFill>
                  <a:prstClr val="black"/>
                </a:solidFill>
                <a:latin typeface="+mj-lt"/>
              </a:rPr>
              <a:t>Teniendo en cuenta lo anterior, y una vez verificados las condiciones de pago contenidas en la CLÁUSULA CUARTA- PAGOS AL CONTRATISTA–del contrato FAZNI GGC 651 de 2020, los hitos de pago que se vieron afectados son: </a:t>
            </a:r>
          </a:p>
          <a:p>
            <a:pPr algn="just" fontAlgn="base"/>
            <a:r>
              <a:rPr lang="es-MX" sz="1600">
                <a:solidFill>
                  <a:prstClr val="black"/>
                </a:solidFill>
                <a:latin typeface="+mj-lt"/>
              </a:rPr>
              <a:t>(</a:t>
            </a:r>
            <a:r>
              <a:rPr lang="es-MX" sz="1600" err="1">
                <a:solidFill>
                  <a:prstClr val="black"/>
                </a:solidFill>
                <a:latin typeface="+mj-lt"/>
              </a:rPr>
              <a:t>ii</a:t>
            </a:r>
            <a:r>
              <a:rPr lang="es-MX" sz="1600">
                <a:solidFill>
                  <a:prstClr val="black"/>
                </a:solidFill>
                <a:latin typeface="+mj-lt"/>
              </a:rPr>
              <a:t>) </a:t>
            </a:r>
            <a:r>
              <a:rPr lang="es-ES" sz="1600">
                <a:solidFill>
                  <a:prstClr val="black"/>
                </a:solidFill>
                <a:latin typeface="+mj-lt"/>
              </a:rPr>
              <a:t>Segundo pago, correspondiente a la suma de SEISCIENTOS VEINTINUEVE MILLONES CUATROCIENTOS NOVENTA Y CUATRO MIL OCHOCIENTOS CUARENTA Y CINCO PESOS CON CINCUENTA CENTAVOS ($629.494.845,50), del valor aprobado para la vigencia 2021 para este contrato, cuando EL CONTRATISTA presente a EL MINISTERIO el acta de avance de instalación mínimo del 20% de las instalaciones recibidas por al interventoría y entregadas y recibidas por los usuarios objeto del presente contrato y el informe del interventor que certifique dicho avance de este</a:t>
            </a:r>
            <a:r>
              <a:rPr lang="es-MX" sz="1600">
                <a:solidFill>
                  <a:prstClr val="black"/>
                </a:solidFill>
                <a:latin typeface="+mj-lt"/>
              </a:rPr>
              <a:t>. </a:t>
            </a:r>
          </a:p>
          <a:p>
            <a:pPr algn="just" fontAlgn="base"/>
            <a:r>
              <a:rPr lang="es-MX" sz="1600">
                <a:solidFill>
                  <a:prstClr val="black"/>
                </a:solidFill>
                <a:latin typeface="+mj-lt"/>
              </a:rPr>
              <a:t>(</a:t>
            </a:r>
            <a:r>
              <a:rPr lang="es-MX" sz="1600" err="1">
                <a:solidFill>
                  <a:prstClr val="black"/>
                </a:solidFill>
                <a:latin typeface="+mj-lt"/>
              </a:rPr>
              <a:t>iii</a:t>
            </a:r>
            <a:r>
              <a:rPr lang="es-MX" sz="1600">
                <a:solidFill>
                  <a:prstClr val="black"/>
                </a:solidFill>
                <a:latin typeface="+mj-lt"/>
              </a:rPr>
              <a:t>) </a:t>
            </a:r>
            <a:r>
              <a:rPr lang="es-ES" sz="1600">
                <a:solidFill>
                  <a:prstClr val="black"/>
                </a:solidFill>
                <a:latin typeface="+mj-lt"/>
              </a:rPr>
              <a:t>Tercer Pago, correspondiente a la suma de SEISCIENTOS VEINTINUEVE MILLONES CUATROCIENTOS NOVENTA Y CUATRO MIL OCHOCIENTOS CUARENTA Y CINCO PESOS CON CINCUENTA CENTAVOS ($629.494.845,50), del valor aprobado para la vigencia 2021 para este contrato, cuando EL CONTRATISTA presente a EL MINISTERIO el acta de avance de instalación mínimo del 40% de las instalaciones recibidas por al interventoría y entregadas y recibidas por los usuarios objeto del presente contrato y el informe del interventor que certifique dicho avance de este. </a:t>
            </a:r>
          </a:p>
        </p:txBody>
      </p:sp>
    </p:spTree>
    <p:extLst>
      <p:ext uri="{BB962C8B-B14F-4D97-AF65-F5344CB8AC3E}">
        <p14:creationId xmlns:p14="http://schemas.microsoft.com/office/powerpoint/2010/main" val="39954739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af9895-93ab-4536-b1cb-77a268359520">
      <Terms xmlns="http://schemas.microsoft.com/office/infopath/2007/PartnerControls"/>
    </lcf76f155ced4ddcb4097134ff3c332f>
    <TaxCatchAll xmlns="189b51a7-d269-4f29-b142-79e8ee84f3f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2AC1A0CAA71244BE1C830520B3580B" ma:contentTypeVersion="19" ma:contentTypeDescription="Create a new document." ma:contentTypeScope="" ma:versionID="d647fb8af56cd809eaf8556f2e383874">
  <xsd:schema xmlns:xsd="http://www.w3.org/2001/XMLSchema" xmlns:xs="http://www.w3.org/2001/XMLSchema" xmlns:p="http://schemas.microsoft.com/office/2006/metadata/properties" xmlns:ns2="ccaf9895-93ab-4536-b1cb-77a268359520" xmlns:ns3="189b51a7-d269-4f29-b142-79e8ee84f3f3" targetNamespace="http://schemas.microsoft.com/office/2006/metadata/properties" ma:root="true" ma:fieldsID="344ae5480a32100cec3c74e6ac6696c0" ns2:_="" ns3:_="">
    <xsd:import namespace="ccaf9895-93ab-4536-b1cb-77a268359520"/>
    <xsd:import namespace="189b51a7-d269-4f29-b142-79e8ee84f3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3:TaxCatchAll" minOccurs="0"/>
                <xsd:element ref="ns2:lcf76f155ced4ddcb4097134ff3c332f"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f9895-93ab-4536-b1cb-77a2683595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2231ce5-edc9-4cf3-bcdc-afedc95ebd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9b51a7-d269-4f29-b142-79e8ee84f3f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c517a5c-2787-4b84-b078-20a6da190105}" ma:internalName="TaxCatchAll" ma:showField="CatchAllData" ma:web="189b51a7-d269-4f29-b142-79e8ee84f3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44528A-E9D3-4EB7-8A27-22F108E2FD1D}">
  <ds:schemaRefs>
    <ds:schemaRef ds:uri="http://schemas.microsoft.com/sharepoint/v3/contenttype/forms"/>
  </ds:schemaRefs>
</ds:datastoreItem>
</file>

<file path=customXml/itemProps2.xml><?xml version="1.0" encoding="utf-8"?>
<ds:datastoreItem xmlns:ds="http://schemas.openxmlformats.org/officeDocument/2006/customXml" ds:itemID="{5972DCB8-C056-458F-A523-21193A9C111E}">
  <ds:schemaRefs>
    <ds:schemaRef ds:uri="189b51a7-d269-4f29-b142-79e8ee84f3f3"/>
    <ds:schemaRef ds:uri="ccaf9895-93ab-4536-b1cb-77a26835952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0905C58-56C8-4A2B-B6E7-A6DB1CFB743B}">
  <ds:schemaRefs>
    <ds:schemaRef ds:uri="189b51a7-d269-4f29-b142-79e8ee84f3f3"/>
    <ds:schemaRef ds:uri="ccaf9895-93ab-4536-b1cb-77a2683595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19309</Words>
  <Application>Microsoft Office PowerPoint</Application>
  <PresentationFormat>Panorámica</PresentationFormat>
  <Paragraphs>1772</Paragraphs>
  <Slides>111</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111</vt:i4>
      </vt:variant>
    </vt:vector>
  </HeadingPairs>
  <TitlesOfParts>
    <vt:vector size="123" baseType="lpstr">
      <vt:lpstr>Arial</vt:lpstr>
      <vt:lpstr>Calibri</vt:lpstr>
      <vt:lpstr>Calibri  </vt:lpstr>
      <vt:lpstr>DIN Pro Bold</vt:lpstr>
      <vt:lpstr>DIN Pro Light</vt:lpstr>
      <vt:lpstr>Helvetica</vt:lpstr>
      <vt:lpstr>Helvetica (Cuerpo)</vt:lpstr>
      <vt:lpstr>Helvetica Neue</vt:lpstr>
      <vt:lpstr>Montserrat</vt:lpstr>
      <vt:lpstr>Times New Roman</vt:lpstr>
      <vt:lpstr>Wingdings</vt:lpstr>
      <vt:lpstr>Tema de Office</vt:lpstr>
      <vt:lpstr>COMITÉ CAFAZNI 86</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 VIGENCIAS EXPIRADAS</vt:lpstr>
      <vt:lpstr>6.1. REINCORPORACIÓN DE RECURSOS PARA EL IPSE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ANEXOS</vt:lpstr>
      <vt:lpstr>Presentación de PowerPoint</vt:lpstr>
      <vt:lpstr>Presentación de PowerPoint</vt:lpstr>
      <vt:lpstr>Presentación de PowerPoint</vt:lpstr>
      <vt:lpstr>Presentación de PowerPoint</vt:lpstr>
      <vt:lpstr>Presentación de PowerPoint</vt:lpstr>
      <vt:lpstr>RESUMEN SOLICITUD AL COMITÉ CAFAZNI DE REINCORPORACIÓN DE RECURSOS PARA EL IPSE</vt:lpstr>
      <vt:lpstr>Contrato FAZNI GGC 721 de 2019</vt:lpstr>
      <vt:lpstr>Modificaciones Contractuales Contrato FAZNI GGC 721 de 2019</vt:lpstr>
      <vt:lpstr>Modificaciones Contractuales Contrato FAZNI GGC 721 de 2019</vt:lpstr>
      <vt:lpstr>Modificaciones Contractuales Contrato FAZNI GGC 721 de 2019</vt:lpstr>
      <vt:lpstr>Desembolsos Contrato FAZNI GGC 721 de 2019</vt:lpstr>
      <vt:lpstr>Hitos de Pago Contrato FAZNI-GGC-721-21</vt:lpstr>
      <vt:lpstr>Justificación Vigencias Expiradas Contrato FAZNI GGC 721 de 2019</vt:lpstr>
      <vt:lpstr>Solicitud Restitución Vigencias Expiradas Contrato FAZNI GGC 721 de 2019</vt:lpstr>
      <vt:lpstr>Contrato FAZNI GGC 593 de 2020</vt:lpstr>
      <vt:lpstr>Modificaciones Contractuales Contrato FAZNI GGC 593 de 2020</vt:lpstr>
      <vt:lpstr>Modificaciones Contractuales Contrato FAZNI GGC 593 de 2020</vt:lpstr>
      <vt:lpstr>Modificaciones Contractuales Contrato FAZNI GGC 593 de 2020</vt:lpstr>
      <vt:lpstr>Desembolsos Contrato FAZNI GGC 593 de 2020</vt:lpstr>
      <vt:lpstr>Hitos de Pago Contrato FAZNI-GGC-593-20</vt:lpstr>
      <vt:lpstr>Justificación Vigencias Expiradas Contrato FAZNI GGC 593 de 2020</vt:lpstr>
      <vt:lpstr>Solicitud Restitución Vigencias Expiradas Contrato FAZNI GGC 593 de 2020</vt:lpstr>
      <vt:lpstr>Contrato FAZNI GGC 615 de 2020</vt:lpstr>
      <vt:lpstr>Modificaciones Contractuales Contrato FAZNI GGC 615 de 2020</vt:lpstr>
      <vt:lpstr>Desembolsos Contrato FAZNI GGC 615 de 2020</vt:lpstr>
      <vt:lpstr>Hitos de Pago Contrato FAZNI-GGC-615-20</vt:lpstr>
      <vt:lpstr>Justificación Vigencias Expiradas Contrato FAZNI GGC 615 de 2020</vt:lpstr>
      <vt:lpstr>Solicitud Restitución Vigencias Expiradas Contrato FAZNI GGC 615 de 2020</vt:lpstr>
      <vt:lpstr>Contrato FAZNI GGC 616 de 2020</vt:lpstr>
      <vt:lpstr>Modificaciones Contractuales Contrato FAZNI GGC 616 de 2020</vt:lpstr>
      <vt:lpstr>Modificaciones Contractuales Contrato FAZNI GGC 616 de 2020</vt:lpstr>
      <vt:lpstr>Desembolsos Contrato FAZNI GGC 616 de 2020</vt:lpstr>
      <vt:lpstr>Hitos de Pago Contrato FAZNI-GGC-616-20</vt:lpstr>
      <vt:lpstr>Justificación Vigencias Expiradas Contrato FAZNI GGC 616 de 2020</vt:lpstr>
      <vt:lpstr>Solicitud Restitución Vigencias Expiradas Contrato FAZNI GGC 616 de 2020</vt:lpstr>
      <vt:lpstr>CONTRATO FAZNI-GGC-597 – IPSE-098 DE 2017</vt:lpstr>
      <vt:lpstr>Modificaciones Contractuales Contrato FAZNI-GGC-597 – IPSE-098 DE 2017</vt:lpstr>
      <vt:lpstr>Distribución de Recursos Finales Contrato FAZNI-GGC-597 – IPSE-098 DE 2017</vt:lpstr>
      <vt:lpstr>Desembolsos Contrato FAZNI-GGC-597 – IPSE-098 DE 2017</vt:lpstr>
      <vt:lpstr>Balance Financiero Contrato FAZNI-GGC-597 – IPSE-098 DE 2017</vt:lpstr>
      <vt:lpstr> Contrato FAZNI-GGC-597 – IPSE-098 DE 2017</vt:lpstr>
      <vt:lpstr>Justificación Vigencia Expirada Contrato FAZNI-GGC-597 – IPSE-098 DE 2017</vt:lpstr>
      <vt:lpstr>Solicitud Restitución Vigencia Expirada Contrato FAZNI-GGC-597 – IPSE-098 DE 2017</vt:lpstr>
      <vt:lpstr>Contrato FAZNI GGC 656 de 2020</vt:lpstr>
      <vt:lpstr>Modificaciones Contractuales Contrato FAZNI GGC 656 de 2020</vt:lpstr>
      <vt:lpstr>Modificaciones Contractuales Contrato FAZNI GGC 656 de 2020</vt:lpstr>
      <vt:lpstr>Desembolsos Contrato FAZNI GGC 656 de 2020</vt:lpstr>
      <vt:lpstr>Hitos de Pago Contrato FAZNI-GGC-656-20</vt:lpstr>
      <vt:lpstr>Justificación Vigencias Expiradas Contrato FAZNI GGC 656 de 2020</vt:lpstr>
      <vt:lpstr>Solicitud Restitución Vigencias Expiradas Contrato FAZNI GGC 656 de 2020</vt:lpstr>
      <vt:lpstr>Contrato FAZNI GGC 659 de 2020</vt:lpstr>
      <vt:lpstr>Modificaciones Contractuales Contrato FAZNI GGC 659 de 2020</vt:lpstr>
      <vt:lpstr>Modificaciones Contractuales Contrato FAZNI GGC 659 de 2020</vt:lpstr>
      <vt:lpstr>Desembolsos Contrato FAZNI GGC 659 de 2020</vt:lpstr>
      <vt:lpstr>Hitos de Pago Contrato FAZNI-GGC-659-20</vt:lpstr>
      <vt:lpstr>Justificación Vigencias Expiradas Contrato FAZNI GGC 659 de 2020</vt:lpstr>
      <vt:lpstr>Solicitud Restitución Vigencias Expiradas Contrato FAZNI GGC 659 de 2020</vt:lpstr>
      <vt:lpstr>Contrato FAZNI GGC 654 de 2020</vt:lpstr>
      <vt:lpstr>Modificaciones Contractuales Contrato FAZNI GGC 654 de 2020</vt:lpstr>
      <vt:lpstr>Modificaciones Contractuales Contrato FAZNI GGC 654 de 2020</vt:lpstr>
      <vt:lpstr>Modificaciones Contractuales Contrato FAZNI GGC 654 de 2020</vt:lpstr>
      <vt:lpstr>Desembolsos Contrato FAZNI GGC 654 de 2020</vt:lpstr>
      <vt:lpstr>Hitos de Pago Contrato FAZNI-GGC-654-20</vt:lpstr>
      <vt:lpstr>Justificación Vigencias Expiradas Contrato FAZNI GGC 654 de 2020</vt:lpstr>
      <vt:lpstr>Solicitud Restitución Vigencias Expiradas Contrato FAZNI GGC 654 de 2020</vt:lpstr>
      <vt:lpstr>Contrato FAZNI GGC 428 L04 de 2020</vt:lpstr>
      <vt:lpstr>Modificaciones Contractuales Contrato FAZNI GGC 428 L04 de 2020</vt:lpstr>
      <vt:lpstr>Modificaciones Contractuales Contrato FAZNI GGC 428 L04 de 2020</vt:lpstr>
      <vt:lpstr>Desembolsos Contrato FAZNI GGC 428 L04 de 2020</vt:lpstr>
      <vt:lpstr>Hitos de Pago Contrato FAZNI-GGC-428-L04-20</vt:lpstr>
      <vt:lpstr>Justificación Vigencias Expiradas Contrato FAZNI GGC 428 L04 de 2020</vt:lpstr>
      <vt:lpstr>Solicitud Restitución Vigencias Expiradas Contrato FAZNI GGC 428 L04 de 2020</vt:lpstr>
      <vt:lpstr>Contrato FAZNI GGC 651 de 2020</vt:lpstr>
      <vt:lpstr>Modificaciones Contractuales Contrato FAZNI GGC 651 L04 de 2020</vt:lpstr>
      <vt:lpstr>Modificaciones Contractuales Contrato FAZNI GGC 651 L04 de 2020</vt:lpstr>
      <vt:lpstr>Modificaciones Contractuales Contrato FAZNI GGC 651 L04 de 2020</vt:lpstr>
      <vt:lpstr>Modificaciones Contractuales Contrato FAZNI GGC 651 L04 de 2020</vt:lpstr>
      <vt:lpstr>Desembolsos Contrato FAZNI GGC 651 de 2020</vt:lpstr>
      <vt:lpstr>Hitos de Pago Contrato FAZNI-GGC-651-20</vt:lpstr>
      <vt:lpstr>Justificación Vigencias Expiradas Contrato FAZNI GGC 651 de 2020</vt:lpstr>
      <vt:lpstr>Solicitud Restitución Vigencias Expiradas Contrato FAZNI GGC 651 de 2020</vt:lpstr>
      <vt:lpstr>Solicitud Restitución Vigencias Expiradas Contrato FAZNI GGC 651 de 2020</vt:lpstr>
      <vt:lpstr>Presentación de PowerPoint</vt:lpstr>
      <vt:lpstr>Presentación de PowerPoint</vt:lpstr>
      <vt:lpstr>SISTEMA CENTRALIZADO DE 5 A 9 USUARIOS (5 kW)</vt:lpstr>
      <vt:lpstr>DESCRIPCIÓN SITEMA 10 KW (11 a 24 Usuarios)</vt:lpstr>
      <vt:lpstr>SISTEMA CENTRALIZADO DE 10 A 25 USUARIOS (10 kW)</vt:lpstr>
      <vt:lpstr>DESCRIPCIÓN SITEMA 10 KW (5 a 10 Usuarios)</vt:lpstr>
      <vt:lpstr>EJEMPLO SISTEMA CENTRALIZADO</vt:lpstr>
      <vt:lpstr>VENTAJAS DEL SISTEMA DE MICROREDES</vt:lpstr>
      <vt:lpstr>SISTEMAS DE PAGO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MARCELA JUDITH OCHOA ORTEGA</cp:lastModifiedBy>
  <cp:revision>1</cp:revision>
  <dcterms:created xsi:type="dcterms:W3CDTF">2023-05-08T00:34:42Z</dcterms:created>
  <dcterms:modified xsi:type="dcterms:W3CDTF">2023-07-25T00:27:21Z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0x0101001D2AC1A0CAA71244BE1C830520B3580B</vt:lpwstr>
  </property>
  <property fmtid="{D5CDD505-2E9C-101B-9397-08002B2CF9AE}" pid="3" name="MediaServiceImageTags">
    <vt:lpwstr/>
  </property>
</Properties>
</file>